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9"/>
  </p:notesMasterIdLst>
  <p:sldIdLst>
    <p:sldId id="256" r:id="rId2"/>
    <p:sldId id="258" r:id="rId3"/>
    <p:sldId id="260" r:id="rId4"/>
    <p:sldId id="263" r:id="rId5"/>
    <p:sldId id="304" r:id="rId6"/>
    <p:sldId id="309" r:id="rId7"/>
    <p:sldId id="310" r:id="rId8"/>
    <p:sldId id="317" r:id="rId9"/>
    <p:sldId id="318" r:id="rId10"/>
    <p:sldId id="312" r:id="rId11"/>
    <p:sldId id="316" r:id="rId12"/>
    <p:sldId id="315" r:id="rId13"/>
    <p:sldId id="311" r:id="rId14"/>
    <p:sldId id="313" r:id="rId15"/>
    <p:sldId id="314" r:id="rId16"/>
    <p:sldId id="319" r:id="rId17"/>
    <p:sldId id="275" r:id="rId18"/>
  </p:sldIdLst>
  <p:sldSz cx="9144000" cy="5143500" type="screen16x9"/>
  <p:notesSz cx="6858000" cy="9144000"/>
  <p:embeddedFontLst>
    <p:embeddedFont>
      <p:font typeface="Anaheim" panose="020B0604020202020204" charset="0"/>
      <p:regular r:id="rId20"/>
    </p:embeddedFont>
    <p:embeddedFont>
      <p:font typeface="Anton" pitchFamily="2" charset="0"/>
      <p:regular r:id="rId21"/>
    </p:embeddedFont>
    <p:embeddedFont>
      <p:font typeface="AR ESSENCE" panose="020B0604020202020204" charset="0"/>
      <p:regular r:id="rId22"/>
    </p:embeddedFont>
    <p:embeddedFont>
      <p:font typeface="Comic Sans MS" panose="030F0702030302020204" pitchFamily="66" charset="0"/>
      <p:regular r:id="rId23"/>
      <p:bold r:id="rId24"/>
      <p:italic r:id="rId25"/>
      <p:boldItalic r:id="rId26"/>
    </p:embeddedFont>
    <p:embeddedFont>
      <p:font typeface="Montserrat SemiBold" panose="00000700000000000000" pitchFamily="2" charset="0"/>
      <p:bold r:id="rId27"/>
      <p:boldItalic r:id="rId28"/>
    </p:embeddedFont>
    <p:embeddedFont>
      <p:font typeface="Rajdhani"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90686-66ED-434D-8333-C58286A44D8F}">
  <a:tblStyle styleId="{E1B90686-66ED-434D-8333-C58286A44D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6"/>
        <p:cNvGrpSpPr/>
        <p:nvPr/>
      </p:nvGrpSpPr>
      <p:grpSpPr>
        <a:xfrm>
          <a:off x="0" y="0"/>
          <a:ext cx="0" cy="0"/>
          <a:chOff x="0" y="0"/>
          <a:chExt cx="0" cy="0"/>
        </a:xfrm>
      </p:grpSpPr>
      <p:sp>
        <p:nvSpPr>
          <p:cNvPr id="3787" name="Google Shape;37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8" name="Google Shape;37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87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96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21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6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754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367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49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ddd423beff_0_38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ddd423beff_0_38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Google Shape;4266;ge061a5d40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7" name="Google Shape;4267;ge061a5d40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1"/>
        <p:cNvGrpSpPr/>
        <p:nvPr/>
      </p:nvGrpSpPr>
      <p:grpSpPr>
        <a:xfrm>
          <a:off x="0" y="0"/>
          <a:ext cx="0" cy="0"/>
          <a:chOff x="0" y="0"/>
          <a:chExt cx="0" cy="0"/>
        </a:xfrm>
      </p:grpSpPr>
      <p:sp>
        <p:nvSpPr>
          <p:cNvPr id="4582" name="Google Shape;4582;gddd423beff_0_3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3" name="Google Shape;4583;gddd423beff_0_3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26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99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9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70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e061a5d4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e061a5d4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06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021735" y="3539277"/>
            <a:ext cx="250404" cy="549532"/>
            <a:chOff x="7248623" y="4329065"/>
            <a:chExt cx="250404" cy="549532"/>
          </a:xfrm>
        </p:grpSpPr>
        <p:sp>
          <p:nvSpPr>
            <p:cNvPr id="10" name="Google Shape;10;p2"/>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p:nvPr/>
        </p:nvSpPr>
        <p:spPr>
          <a:xfrm>
            <a:off x="49" y="36858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2"/>
          <p:cNvGrpSpPr/>
          <p:nvPr/>
        </p:nvGrpSpPr>
        <p:grpSpPr>
          <a:xfrm>
            <a:off x="8677382" y="3379914"/>
            <a:ext cx="275402" cy="601435"/>
            <a:chOff x="963107" y="4183314"/>
            <a:chExt cx="275402" cy="601435"/>
          </a:xfrm>
        </p:grpSpPr>
        <p:sp>
          <p:nvSpPr>
            <p:cNvPr id="95" name="Google Shape;95;p2"/>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2"/>
          <p:cNvSpPr/>
          <p:nvPr/>
        </p:nvSpPr>
        <p:spPr>
          <a:xfrm>
            <a:off x="-322025" y="4326300"/>
            <a:ext cx="9466021" cy="854672"/>
          </a:xfrm>
          <a:custGeom>
            <a:avLst/>
            <a:gdLst/>
            <a:ahLst/>
            <a:cxnLst/>
            <a:rect l="l" t="t" r="r" b="b"/>
            <a:pathLst>
              <a:path w="56075" h="3750" extrusionOk="0">
                <a:moveTo>
                  <a:pt x="1" y="1"/>
                </a:moveTo>
                <a:lnTo>
                  <a:pt x="1" y="3750"/>
                </a:lnTo>
                <a:lnTo>
                  <a:pt x="56075" y="3750"/>
                </a:lnTo>
                <a:lnTo>
                  <a:pt x="56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
          <p:cNvGrpSpPr/>
          <p:nvPr/>
        </p:nvGrpSpPr>
        <p:grpSpPr>
          <a:xfrm>
            <a:off x="4512982" y="3202639"/>
            <a:ext cx="275402" cy="601435"/>
            <a:chOff x="963107" y="4183314"/>
            <a:chExt cx="275402" cy="601435"/>
          </a:xfrm>
        </p:grpSpPr>
        <p:sp>
          <p:nvSpPr>
            <p:cNvPr id="180" name="Google Shape;180;p2"/>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
          <p:cNvSpPr/>
          <p:nvPr/>
        </p:nvSpPr>
        <p:spPr>
          <a:xfrm>
            <a:off x="1803098" y="68615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7252548" y="209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437573" y="68615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txBox="1">
            <a:spLocks noGrp="1"/>
          </p:cNvSpPr>
          <p:nvPr>
            <p:ph type="ctrTitle"/>
          </p:nvPr>
        </p:nvSpPr>
        <p:spPr>
          <a:xfrm>
            <a:off x="4625500" y="904978"/>
            <a:ext cx="3576900" cy="2217600"/>
          </a:xfrm>
          <a:prstGeom prst="rect">
            <a:avLst/>
          </a:prstGeom>
          <a:effectLst>
            <a:outerShdw dist="28575" dir="3660000" algn="bl" rotWithShape="0">
              <a:schemeClr val="accent2"/>
            </a:outerShdw>
          </a:effectLst>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7" name="Google Shape;267;p2"/>
          <p:cNvSpPr txBox="1">
            <a:spLocks noGrp="1"/>
          </p:cNvSpPr>
          <p:nvPr>
            <p:ph type="subTitle" idx="1"/>
          </p:nvPr>
        </p:nvSpPr>
        <p:spPr>
          <a:xfrm>
            <a:off x="5211400" y="3106367"/>
            <a:ext cx="2405100" cy="73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1"/>
        <p:cNvGrpSpPr/>
        <p:nvPr/>
      </p:nvGrpSpPr>
      <p:grpSpPr>
        <a:xfrm>
          <a:off x="0" y="0"/>
          <a:ext cx="0" cy="0"/>
          <a:chOff x="0" y="0"/>
          <a:chExt cx="0" cy="0"/>
        </a:xfrm>
      </p:grpSpPr>
      <p:sp>
        <p:nvSpPr>
          <p:cNvPr id="1062" name="Google Shape;1062;p7"/>
          <p:cNvSpPr txBox="1">
            <a:spLocks noGrp="1"/>
          </p:cNvSpPr>
          <p:nvPr>
            <p:ph type="body" idx="1"/>
          </p:nvPr>
        </p:nvSpPr>
        <p:spPr>
          <a:xfrm>
            <a:off x="1177200" y="1383350"/>
            <a:ext cx="3908700" cy="2732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63" name="Google Shape;1063;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064" name="Google Shape;1064;p7"/>
          <p:cNvGrpSpPr/>
          <p:nvPr/>
        </p:nvGrpSpPr>
        <p:grpSpPr>
          <a:xfrm flipH="1">
            <a:off x="1645044" y="4329065"/>
            <a:ext cx="250404" cy="549532"/>
            <a:chOff x="7248623" y="4329065"/>
            <a:chExt cx="250404" cy="549532"/>
          </a:xfrm>
        </p:grpSpPr>
        <p:sp>
          <p:nvSpPr>
            <p:cNvPr id="1065" name="Google Shape;1065;p7"/>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7"/>
          <p:cNvGrpSpPr/>
          <p:nvPr/>
        </p:nvGrpSpPr>
        <p:grpSpPr>
          <a:xfrm flipH="1">
            <a:off x="7905562" y="4183314"/>
            <a:ext cx="275402" cy="601435"/>
            <a:chOff x="963107" y="4183314"/>
            <a:chExt cx="275402" cy="601435"/>
          </a:xfrm>
        </p:grpSpPr>
        <p:sp>
          <p:nvSpPr>
            <p:cNvPr id="1149" name="Google Shape;1149;p7"/>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7"/>
          <p:cNvSpPr/>
          <p:nvPr/>
        </p:nvSpPr>
        <p:spPr>
          <a:xfrm flipH="1">
            <a:off x="49" y="45654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2883275" y="4573961"/>
            <a:ext cx="803961" cy="508858"/>
          </a:xfrm>
          <a:custGeom>
            <a:avLst/>
            <a:gdLst/>
            <a:ahLst/>
            <a:cxnLst/>
            <a:rect l="l" t="t" r="r" b="b"/>
            <a:pathLst>
              <a:path w="3795" h="2402" extrusionOk="0">
                <a:moveTo>
                  <a:pt x="1516" y="424"/>
                </a:moveTo>
                <a:cubicBezTo>
                  <a:pt x="1546" y="512"/>
                  <a:pt x="1575" y="601"/>
                  <a:pt x="1615" y="689"/>
                </a:cubicBezTo>
                <a:cubicBezTo>
                  <a:pt x="1615" y="729"/>
                  <a:pt x="1624" y="768"/>
                  <a:pt x="1624" y="798"/>
                </a:cubicBezTo>
                <a:cubicBezTo>
                  <a:pt x="1585" y="670"/>
                  <a:pt x="1546" y="542"/>
                  <a:pt x="1516" y="424"/>
                </a:cubicBezTo>
                <a:close/>
                <a:moveTo>
                  <a:pt x="1054" y="837"/>
                </a:moveTo>
                <a:lnTo>
                  <a:pt x="1054" y="837"/>
                </a:lnTo>
                <a:cubicBezTo>
                  <a:pt x="1064" y="847"/>
                  <a:pt x="1073" y="857"/>
                  <a:pt x="1083" y="877"/>
                </a:cubicBezTo>
                <a:cubicBezTo>
                  <a:pt x="1093" y="886"/>
                  <a:pt x="1103" y="906"/>
                  <a:pt x="1113" y="916"/>
                </a:cubicBezTo>
                <a:cubicBezTo>
                  <a:pt x="1123" y="936"/>
                  <a:pt x="1123" y="945"/>
                  <a:pt x="1123" y="965"/>
                </a:cubicBezTo>
                <a:cubicBezTo>
                  <a:pt x="1103" y="916"/>
                  <a:pt x="1073" y="877"/>
                  <a:pt x="1054" y="837"/>
                </a:cubicBezTo>
                <a:close/>
                <a:moveTo>
                  <a:pt x="1742" y="1083"/>
                </a:moveTo>
                <a:lnTo>
                  <a:pt x="1772" y="1172"/>
                </a:lnTo>
                <a:lnTo>
                  <a:pt x="1772" y="1290"/>
                </a:lnTo>
                <a:cubicBezTo>
                  <a:pt x="1772" y="1260"/>
                  <a:pt x="1762" y="1240"/>
                  <a:pt x="1753" y="1211"/>
                </a:cubicBezTo>
                <a:cubicBezTo>
                  <a:pt x="1753" y="1201"/>
                  <a:pt x="1742" y="1192"/>
                  <a:pt x="1742" y="1172"/>
                </a:cubicBezTo>
                <a:cubicBezTo>
                  <a:pt x="1742" y="1152"/>
                  <a:pt x="1742" y="1133"/>
                  <a:pt x="1733" y="1103"/>
                </a:cubicBezTo>
                <a:cubicBezTo>
                  <a:pt x="1742" y="1093"/>
                  <a:pt x="1742" y="1093"/>
                  <a:pt x="1742" y="1083"/>
                </a:cubicBezTo>
                <a:close/>
                <a:moveTo>
                  <a:pt x="1290" y="995"/>
                </a:moveTo>
                <a:lnTo>
                  <a:pt x="1290" y="995"/>
                </a:lnTo>
                <a:cubicBezTo>
                  <a:pt x="1290" y="1004"/>
                  <a:pt x="1300" y="1024"/>
                  <a:pt x="1309" y="1034"/>
                </a:cubicBezTo>
                <a:cubicBezTo>
                  <a:pt x="1358" y="1139"/>
                  <a:pt x="1415" y="1235"/>
                  <a:pt x="1463" y="1341"/>
                </a:cubicBezTo>
                <a:lnTo>
                  <a:pt x="1463" y="1341"/>
                </a:lnTo>
                <a:cubicBezTo>
                  <a:pt x="1462" y="1340"/>
                  <a:pt x="1460" y="1339"/>
                  <a:pt x="1457" y="1339"/>
                </a:cubicBezTo>
                <a:cubicBezTo>
                  <a:pt x="1408" y="1260"/>
                  <a:pt x="1349" y="1192"/>
                  <a:pt x="1300" y="1113"/>
                </a:cubicBezTo>
                <a:cubicBezTo>
                  <a:pt x="1290" y="1074"/>
                  <a:pt x="1290" y="1034"/>
                  <a:pt x="1290" y="995"/>
                </a:cubicBezTo>
                <a:close/>
                <a:moveTo>
                  <a:pt x="2205" y="119"/>
                </a:moveTo>
                <a:cubicBezTo>
                  <a:pt x="2156" y="433"/>
                  <a:pt x="2107" y="739"/>
                  <a:pt x="2057" y="1054"/>
                </a:cubicBezTo>
                <a:cubicBezTo>
                  <a:pt x="2048" y="1122"/>
                  <a:pt x="2038" y="1192"/>
                  <a:pt x="2018" y="1260"/>
                </a:cubicBezTo>
                <a:cubicBezTo>
                  <a:pt x="2008" y="1290"/>
                  <a:pt x="1998" y="1319"/>
                  <a:pt x="1989" y="1359"/>
                </a:cubicBezTo>
                <a:cubicBezTo>
                  <a:pt x="2028" y="1004"/>
                  <a:pt x="2077" y="641"/>
                  <a:pt x="2116" y="286"/>
                </a:cubicBezTo>
                <a:cubicBezTo>
                  <a:pt x="2146" y="237"/>
                  <a:pt x="2175" y="178"/>
                  <a:pt x="2205" y="119"/>
                </a:cubicBezTo>
                <a:close/>
                <a:moveTo>
                  <a:pt x="3071" y="857"/>
                </a:moveTo>
                <a:lnTo>
                  <a:pt x="3071" y="857"/>
                </a:lnTo>
                <a:cubicBezTo>
                  <a:pt x="2923" y="1034"/>
                  <a:pt x="2766" y="1211"/>
                  <a:pt x="2608" y="1388"/>
                </a:cubicBezTo>
                <a:lnTo>
                  <a:pt x="2875" y="1004"/>
                </a:lnTo>
                <a:cubicBezTo>
                  <a:pt x="2943" y="955"/>
                  <a:pt x="3002" y="906"/>
                  <a:pt x="3071" y="857"/>
                </a:cubicBezTo>
                <a:close/>
                <a:moveTo>
                  <a:pt x="2520" y="1251"/>
                </a:moveTo>
                <a:cubicBezTo>
                  <a:pt x="2451" y="1349"/>
                  <a:pt x="2382" y="1447"/>
                  <a:pt x="2313" y="1536"/>
                </a:cubicBezTo>
                <a:cubicBezTo>
                  <a:pt x="2304" y="1546"/>
                  <a:pt x="2304" y="1546"/>
                  <a:pt x="2293" y="1546"/>
                </a:cubicBezTo>
                <a:cubicBezTo>
                  <a:pt x="2333" y="1477"/>
                  <a:pt x="2372" y="1408"/>
                  <a:pt x="2402" y="1339"/>
                </a:cubicBezTo>
                <a:lnTo>
                  <a:pt x="2520" y="1251"/>
                </a:lnTo>
                <a:close/>
                <a:moveTo>
                  <a:pt x="3120" y="1231"/>
                </a:moveTo>
                <a:lnTo>
                  <a:pt x="3120" y="1231"/>
                </a:lnTo>
                <a:cubicBezTo>
                  <a:pt x="2963" y="1339"/>
                  <a:pt x="2815" y="1437"/>
                  <a:pt x="2667" y="1546"/>
                </a:cubicBezTo>
                <a:lnTo>
                  <a:pt x="2697" y="1516"/>
                </a:lnTo>
                <a:cubicBezTo>
                  <a:pt x="2766" y="1447"/>
                  <a:pt x="2845" y="1378"/>
                  <a:pt x="2923" y="1310"/>
                </a:cubicBezTo>
                <a:cubicBezTo>
                  <a:pt x="2993" y="1290"/>
                  <a:pt x="3052" y="1260"/>
                  <a:pt x="3120" y="1231"/>
                </a:cubicBezTo>
                <a:close/>
                <a:moveTo>
                  <a:pt x="876" y="1221"/>
                </a:moveTo>
                <a:lnTo>
                  <a:pt x="876" y="1221"/>
                </a:lnTo>
                <a:cubicBezTo>
                  <a:pt x="975" y="1310"/>
                  <a:pt x="1073" y="1388"/>
                  <a:pt x="1172" y="1467"/>
                </a:cubicBezTo>
                <a:cubicBezTo>
                  <a:pt x="1182" y="1507"/>
                  <a:pt x="1182" y="1536"/>
                  <a:pt x="1191" y="1566"/>
                </a:cubicBezTo>
                <a:cubicBezTo>
                  <a:pt x="1113" y="1507"/>
                  <a:pt x="1044" y="1447"/>
                  <a:pt x="965" y="1388"/>
                </a:cubicBezTo>
                <a:cubicBezTo>
                  <a:pt x="935" y="1329"/>
                  <a:pt x="906" y="1280"/>
                  <a:pt x="876" y="1221"/>
                </a:cubicBezTo>
                <a:close/>
                <a:moveTo>
                  <a:pt x="2284" y="1428"/>
                </a:moveTo>
                <a:cubicBezTo>
                  <a:pt x="2254" y="1477"/>
                  <a:pt x="2225" y="1536"/>
                  <a:pt x="2195" y="1595"/>
                </a:cubicBezTo>
                <a:lnTo>
                  <a:pt x="2186" y="1595"/>
                </a:lnTo>
                <a:lnTo>
                  <a:pt x="2195" y="1585"/>
                </a:lnTo>
                <a:cubicBezTo>
                  <a:pt x="2215" y="1536"/>
                  <a:pt x="2245" y="1487"/>
                  <a:pt x="2264" y="1437"/>
                </a:cubicBezTo>
                <a:cubicBezTo>
                  <a:pt x="2274" y="1437"/>
                  <a:pt x="2274" y="1428"/>
                  <a:pt x="2284" y="1428"/>
                </a:cubicBezTo>
                <a:close/>
                <a:moveTo>
                  <a:pt x="1683" y="1231"/>
                </a:moveTo>
                <a:cubicBezTo>
                  <a:pt x="1694" y="1349"/>
                  <a:pt x="1713" y="1457"/>
                  <a:pt x="1733" y="1566"/>
                </a:cubicBezTo>
                <a:cubicBezTo>
                  <a:pt x="1733" y="1585"/>
                  <a:pt x="1742" y="1605"/>
                  <a:pt x="1742" y="1614"/>
                </a:cubicBezTo>
                <a:lnTo>
                  <a:pt x="1654" y="1290"/>
                </a:lnTo>
                <a:cubicBezTo>
                  <a:pt x="1654" y="1290"/>
                  <a:pt x="1664" y="1290"/>
                  <a:pt x="1664" y="1280"/>
                </a:cubicBezTo>
                <a:cubicBezTo>
                  <a:pt x="1664" y="1270"/>
                  <a:pt x="1674" y="1251"/>
                  <a:pt x="1683" y="1231"/>
                </a:cubicBezTo>
                <a:close/>
                <a:moveTo>
                  <a:pt x="1300" y="1181"/>
                </a:moveTo>
                <a:lnTo>
                  <a:pt x="1300" y="1181"/>
                </a:lnTo>
                <a:cubicBezTo>
                  <a:pt x="1379" y="1280"/>
                  <a:pt x="1447" y="1369"/>
                  <a:pt x="1516" y="1467"/>
                </a:cubicBezTo>
                <a:cubicBezTo>
                  <a:pt x="1497" y="1516"/>
                  <a:pt x="1477" y="1575"/>
                  <a:pt x="1457" y="1625"/>
                </a:cubicBezTo>
                <a:cubicBezTo>
                  <a:pt x="1427" y="1585"/>
                  <a:pt x="1408" y="1536"/>
                  <a:pt x="1379" y="1496"/>
                </a:cubicBezTo>
                <a:cubicBezTo>
                  <a:pt x="1368" y="1487"/>
                  <a:pt x="1368" y="1467"/>
                  <a:pt x="1359" y="1447"/>
                </a:cubicBezTo>
                <a:cubicBezTo>
                  <a:pt x="1349" y="1428"/>
                  <a:pt x="1339" y="1408"/>
                  <a:pt x="1329" y="1378"/>
                </a:cubicBezTo>
                <a:cubicBezTo>
                  <a:pt x="1320" y="1319"/>
                  <a:pt x="1309" y="1251"/>
                  <a:pt x="1300" y="1181"/>
                </a:cubicBezTo>
                <a:close/>
                <a:moveTo>
                  <a:pt x="2146" y="1526"/>
                </a:moveTo>
                <a:cubicBezTo>
                  <a:pt x="2127" y="1555"/>
                  <a:pt x="2107" y="1595"/>
                  <a:pt x="2097" y="1634"/>
                </a:cubicBezTo>
                <a:lnTo>
                  <a:pt x="2008" y="1664"/>
                </a:lnTo>
                <a:cubicBezTo>
                  <a:pt x="2008" y="1654"/>
                  <a:pt x="2008" y="1644"/>
                  <a:pt x="1998" y="1634"/>
                </a:cubicBezTo>
                <a:cubicBezTo>
                  <a:pt x="2048" y="1595"/>
                  <a:pt x="2097" y="1555"/>
                  <a:pt x="2146" y="1526"/>
                </a:cubicBezTo>
                <a:close/>
                <a:moveTo>
                  <a:pt x="1635" y="1349"/>
                </a:moveTo>
                <a:lnTo>
                  <a:pt x="1723" y="1703"/>
                </a:lnTo>
                <a:cubicBezTo>
                  <a:pt x="1703" y="1664"/>
                  <a:pt x="1694" y="1625"/>
                  <a:pt x="1674" y="1595"/>
                </a:cubicBezTo>
                <a:lnTo>
                  <a:pt x="1595" y="1447"/>
                </a:lnTo>
                <a:cubicBezTo>
                  <a:pt x="1605" y="1418"/>
                  <a:pt x="1624" y="1378"/>
                  <a:pt x="1635" y="1349"/>
                </a:cubicBezTo>
                <a:close/>
                <a:moveTo>
                  <a:pt x="2068" y="1673"/>
                </a:moveTo>
                <a:lnTo>
                  <a:pt x="2068" y="1673"/>
                </a:lnTo>
                <a:cubicBezTo>
                  <a:pt x="2057" y="1693"/>
                  <a:pt x="2048" y="1723"/>
                  <a:pt x="2038" y="1743"/>
                </a:cubicBezTo>
                <a:cubicBezTo>
                  <a:pt x="2028" y="1723"/>
                  <a:pt x="2028" y="1713"/>
                  <a:pt x="2018" y="1693"/>
                </a:cubicBezTo>
                <a:cubicBezTo>
                  <a:pt x="2038" y="1684"/>
                  <a:pt x="2057" y="1684"/>
                  <a:pt x="2068" y="1673"/>
                </a:cubicBezTo>
                <a:close/>
                <a:moveTo>
                  <a:pt x="1005" y="1457"/>
                </a:moveTo>
                <a:lnTo>
                  <a:pt x="1005" y="1457"/>
                </a:lnTo>
                <a:cubicBezTo>
                  <a:pt x="1044" y="1487"/>
                  <a:pt x="1073" y="1516"/>
                  <a:pt x="1103" y="1546"/>
                </a:cubicBezTo>
                <a:cubicBezTo>
                  <a:pt x="1132" y="1566"/>
                  <a:pt x="1162" y="1595"/>
                  <a:pt x="1191" y="1614"/>
                </a:cubicBezTo>
                <a:cubicBezTo>
                  <a:pt x="1202" y="1684"/>
                  <a:pt x="1211" y="1743"/>
                  <a:pt x="1221" y="1802"/>
                </a:cubicBezTo>
                <a:cubicBezTo>
                  <a:pt x="1202" y="1782"/>
                  <a:pt x="1172" y="1762"/>
                  <a:pt x="1152" y="1732"/>
                </a:cubicBezTo>
                <a:cubicBezTo>
                  <a:pt x="1103" y="1644"/>
                  <a:pt x="1054" y="1555"/>
                  <a:pt x="1005" y="1457"/>
                </a:cubicBezTo>
                <a:close/>
                <a:moveTo>
                  <a:pt x="1565" y="1536"/>
                </a:moveTo>
                <a:cubicBezTo>
                  <a:pt x="1565" y="1546"/>
                  <a:pt x="1565" y="1546"/>
                  <a:pt x="1575" y="1555"/>
                </a:cubicBezTo>
                <a:lnTo>
                  <a:pt x="1703" y="1792"/>
                </a:lnTo>
                <a:cubicBezTo>
                  <a:pt x="1674" y="1802"/>
                  <a:pt x="1654" y="1811"/>
                  <a:pt x="1635" y="1821"/>
                </a:cubicBezTo>
                <a:cubicBezTo>
                  <a:pt x="1595" y="1782"/>
                  <a:pt x="1556" y="1752"/>
                  <a:pt x="1516" y="1713"/>
                </a:cubicBezTo>
                <a:lnTo>
                  <a:pt x="1506" y="1703"/>
                </a:lnTo>
                <a:cubicBezTo>
                  <a:pt x="1526" y="1644"/>
                  <a:pt x="1546" y="1595"/>
                  <a:pt x="1565" y="1536"/>
                </a:cubicBezTo>
                <a:close/>
                <a:moveTo>
                  <a:pt x="1379" y="1792"/>
                </a:moveTo>
                <a:cubicBezTo>
                  <a:pt x="1388" y="1792"/>
                  <a:pt x="1388" y="1802"/>
                  <a:pt x="1388" y="1811"/>
                </a:cubicBezTo>
                <a:lnTo>
                  <a:pt x="1388" y="1831"/>
                </a:lnTo>
                <a:cubicBezTo>
                  <a:pt x="1379" y="1811"/>
                  <a:pt x="1379" y="1802"/>
                  <a:pt x="1379" y="1792"/>
                </a:cubicBezTo>
                <a:close/>
                <a:moveTo>
                  <a:pt x="1565" y="1802"/>
                </a:moveTo>
                <a:cubicBezTo>
                  <a:pt x="1576" y="1811"/>
                  <a:pt x="1595" y="1821"/>
                  <a:pt x="1605" y="1831"/>
                </a:cubicBezTo>
                <a:cubicBezTo>
                  <a:pt x="1595" y="1841"/>
                  <a:pt x="1595" y="1841"/>
                  <a:pt x="1585" y="1841"/>
                </a:cubicBezTo>
                <a:cubicBezTo>
                  <a:pt x="1585" y="1831"/>
                  <a:pt x="1576" y="1811"/>
                  <a:pt x="1565" y="1802"/>
                </a:cubicBezTo>
                <a:close/>
                <a:moveTo>
                  <a:pt x="1979" y="1782"/>
                </a:moveTo>
                <a:cubicBezTo>
                  <a:pt x="1979" y="1802"/>
                  <a:pt x="1989" y="1811"/>
                  <a:pt x="1989" y="1831"/>
                </a:cubicBezTo>
                <a:cubicBezTo>
                  <a:pt x="1979" y="1841"/>
                  <a:pt x="1979" y="1861"/>
                  <a:pt x="1969" y="1870"/>
                </a:cubicBezTo>
                <a:lnTo>
                  <a:pt x="1969" y="1851"/>
                </a:lnTo>
                <a:cubicBezTo>
                  <a:pt x="1969" y="1831"/>
                  <a:pt x="1969" y="1802"/>
                  <a:pt x="1979" y="1782"/>
                </a:cubicBezTo>
                <a:close/>
                <a:moveTo>
                  <a:pt x="1635" y="1861"/>
                </a:moveTo>
                <a:cubicBezTo>
                  <a:pt x="1635" y="1870"/>
                  <a:pt x="1624" y="1880"/>
                  <a:pt x="1615" y="1880"/>
                </a:cubicBezTo>
                <a:lnTo>
                  <a:pt x="1605" y="1870"/>
                </a:lnTo>
                <a:cubicBezTo>
                  <a:pt x="1615" y="1861"/>
                  <a:pt x="1624" y="1861"/>
                  <a:pt x="1624" y="1861"/>
                </a:cubicBezTo>
                <a:close/>
                <a:moveTo>
                  <a:pt x="1202" y="1831"/>
                </a:moveTo>
                <a:lnTo>
                  <a:pt x="1231" y="1861"/>
                </a:lnTo>
                <a:lnTo>
                  <a:pt x="1231" y="1890"/>
                </a:lnTo>
                <a:lnTo>
                  <a:pt x="1202" y="1831"/>
                </a:lnTo>
                <a:close/>
                <a:moveTo>
                  <a:pt x="1438" y="1890"/>
                </a:moveTo>
                <a:lnTo>
                  <a:pt x="1447" y="1900"/>
                </a:lnTo>
                <a:lnTo>
                  <a:pt x="1438" y="1900"/>
                </a:lnTo>
                <a:lnTo>
                  <a:pt x="1438" y="1890"/>
                </a:lnTo>
                <a:close/>
                <a:moveTo>
                  <a:pt x="1723" y="1841"/>
                </a:moveTo>
                <a:cubicBezTo>
                  <a:pt x="1733" y="1870"/>
                  <a:pt x="1753" y="1890"/>
                  <a:pt x="1762" y="1920"/>
                </a:cubicBezTo>
                <a:lnTo>
                  <a:pt x="1762" y="1929"/>
                </a:lnTo>
                <a:cubicBezTo>
                  <a:pt x="1733" y="1910"/>
                  <a:pt x="1713" y="1890"/>
                  <a:pt x="1694" y="1870"/>
                </a:cubicBezTo>
                <a:lnTo>
                  <a:pt x="1723" y="1841"/>
                </a:lnTo>
                <a:close/>
                <a:moveTo>
                  <a:pt x="1457" y="1929"/>
                </a:moveTo>
                <a:cubicBezTo>
                  <a:pt x="1467" y="1940"/>
                  <a:pt x="1477" y="1959"/>
                  <a:pt x="1487" y="1979"/>
                </a:cubicBezTo>
                <a:cubicBezTo>
                  <a:pt x="1467" y="1988"/>
                  <a:pt x="1457" y="2008"/>
                  <a:pt x="1438" y="2018"/>
                </a:cubicBezTo>
                <a:cubicBezTo>
                  <a:pt x="1427" y="2008"/>
                  <a:pt x="1418" y="1999"/>
                  <a:pt x="1408" y="1999"/>
                </a:cubicBezTo>
                <a:lnTo>
                  <a:pt x="1408" y="1979"/>
                </a:lnTo>
                <a:cubicBezTo>
                  <a:pt x="1408" y="1969"/>
                  <a:pt x="1418" y="1959"/>
                  <a:pt x="1418" y="1940"/>
                </a:cubicBezTo>
                <a:cubicBezTo>
                  <a:pt x="1438" y="1940"/>
                  <a:pt x="1447" y="1929"/>
                  <a:pt x="1457" y="1929"/>
                </a:cubicBezTo>
                <a:close/>
                <a:moveTo>
                  <a:pt x="1664" y="1890"/>
                </a:moveTo>
                <a:cubicBezTo>
                  <a:pt x="1674" y="1900"/>
                  <a:pt x="1694" y="1910"/>
                  <a:pt x="1703" y="1920"/>
                </a:cubicBezTo>
                <a:cubicBezTo>
                  <a:pt x="1723" y="1940"/>
                  <a:pt x="1742" y="1949"/>
                  <a:pt x="1753" y="1969"/>
                </a:cubicBezTo>
                <a:lnTo>
                  <a:pt x="1742" y="2047"/>
                </a:lnTo>
                <a:cubicBezTo>
                  <a:pt x="1723" y="2018"/>
                  <a:pt x="1694" y="1999"/>
                  <a:pt x="1664" y="1979"/>
                </a:cubicBezTo>
                <a:cubicBezTo>
                  <a:pt x="1654" y="1949"/>
                  <a:pt x="1644" y="1929"/>
                  <a:pt x="1635" y="1910"/>
                </a:cubicBezTo>
                <a:cubicBezTo>
                  <a:pt x="1644" y="1900"/>
                  <a:pt x="1654" y="1890"/>
                  <a:pt x="1664" y="1890"/>
                </a:cubicBezTo>
                <a:close/>
                <a:moveTo>
                  <a:pt x="1713" y="2058"/>
                </a:moveTo>
                <a:lnTo>
                  <a:pt x="1742" y="2087"/>
                </a:lnTo>
                <a:cubicBezTo>
                  <a:pt x="1742" y="2097"/>
                  <a:pt x="1733" y="2097"/>
                  <a:pt x="1733" y="2097"/>
                </a:cubicBezTo>
                <a:cubicBezTo>
                  <a:pt x="1723" y="2087"/>
                  <a:pt x="1723" y="2067"/>
                  <a:pt x="1713" y="2058"/>
                </a:cubicBezTo>
                <a:close/>
                <a:moveTo>
                  <a:pt x="1427" y="2058"/>
                </a:moveTo>
                <a:lnTo>
                  <a:pt x="1467" y="2097"/>
                </a:lnTo>
                <a:lnTo>
                  <a:pt x="1487" y="2117"/>
                </a:lnTo>
                <a:lnTo>
                  <a:pt x="1427" y="2087"/>
                </a:lnTo>
                <a:cubicBezTo>
                  <a:pt x="1427" y="2087"/>
                  <a:pt x="1427" y="2077"/>
                  <a:pt x="1418" y="2067"/>
                </a:cubicBezTo>
                <a:cubicBezTo>
                  <a:pt x="1427" y="2067"/>
                  <a:pt x="1427" y="2067"/>
                  <a:pt x="1427" y="2058"/>
                </a:cubicBezTo>
                <a:close/>
                <a:moveTo>
                  <a:pt x="1506" y="2008"/>
                </a:moveTo>
                <a:cubicBezTo>
                  <a:pt x="1516" y="2028"/>
                  <a:pt x="1526" y="2047"/>
                  <a:pt x="1546" y="2067"/>
                </a:cubicBezTo>
                <a:lnTo>
                  <a:pt x="1575" y="2156"/>
                </a:lnTo>
                <a:lnTo>
                  <a:pt x="1575" y="2156"/>
                </a:lnTo>
                <a:lnTo>
                  <a:pt x="1565" y="2146"/>
                </a:lnTo>
                <a:cubicBezTo>
                  <a:pt x="1526" y="2117"/>
                  <a:pt x="1497" y="2077"/>
                  <a:pt x="1457" y="2038"/>
                </a:cubicBezTo>
                <a:cubicBezTo>
                  <a:pt x="1477" y="2028"/>
                  <a:pt x="1487" y="2018"/>
                  <a:pt x="1506" y="2008"/>
                </a:cubicBezTo>
                <a:close/>
                <a:moveTo>
                  <a:pt x="2864" y="1920"/>
                </a:moveTo>
                <a:cubicBezTo>
                  <a:pt x="2786" y="1949"/>
                  <a:pt x="2697" y="1988"/>
                  <a:pt x="2608" y="2028"/>
                </a:cubicBezTo>
                <a:cubicBezTo>
                  <a:pt x="2490" y="2077"/>
                  <a:pt x="2382" y="2126"/>
                  <a:pt x="2264" y="2176"/>
                </a:cubicBezTo>
                <a:cubicBezTo>
                  <a:pt x="2402" y="2106"/>
                  <a:pt x="2549" y="2028"/>
                  <a:pt x="2687" y="1959"/>
                </a:cubicBezTo>
                <a:cubicBezTo>
                  <a:pt x="2746" y="1940"/>
                  <a:pt x="2805" y="1929"/>
                  <a:pt x="2864" y="1920"/>
                </a:cubicBezTo>
                <a:close/>
                <a:moveTo>
                  <a:pt x="1516" y="2289"/>
                </a:moveTo>
                <a:lnTo>
                  <a:pt x="1467" y="2313"/>
                </a:lnTo>
                <a:lnTo>
                  <a:pt x="1457" y="2303"/>
                </a:lnTo>
                <a:cubicBezTo>
                  <a:pt x="1482" y="2303"/>
                  <a:pt x="1499" y="2297"/>
                  <a:pt x="1516" y="2289"/>
                </a:cubicBezTo>
                <a:close/>
                <a:moveTo>
                  <a:pt x="2087" y="2284"/>
                </a:moveTo>
                <a:cubicBezTo>
                  <a:pt x="2087" y="2303"/>
                  <a:pt x="2077" y="2313"/>
                  <a:pt x="2068" y="2333"/>
                </a:cubicBezTo>
                <a:cubicBezTo>
                  <a:pt x="2057" y="2323"/>
                  <a:pt x="2057" y="2313"/>
                  <a:pt x="2048" y="2303"/>
                </a:cubicBezTo>
                <a:cubicBezTo>
                  <a:pt x="2057" y="2303"/>
                  <a:pt x="2077" y="2294"/>
                  <a:pt x="2087" y="2284"/>
                </a:cubicBezTo>
                <a:close/>
                <a:moveTo>
                  <a:pt x="778" y="1969"/>
                </a:moveTo>
                <a:lnTo>
                  <a:pt x="778" y="1969"/>
                </a:lnTo>
                <a:cubicBezTo>
                  <a:pt x="857" y="1999"/>
                  <a:pt x="926" y="2038"/>
                  <a:pt x="1005" y="2067"/>
                </a:cubicBezTo>
                <a:cubicBezTo>
                  <a:pt x="1103" y="2156"/>
                  <a:pt x="1191" y="2254"/>
                  <a:pt x="1290" y="2343"/>
                </a:cubicBezTo>
                <a:cubicBezTo>
                  <a:pt x="1280" y="2343"/>
                  <a:pt x="1270" y="2353"/>
                  <a:pt x="1270" y="2353"/>
                </a:cubicBezTo>
                <a:cubicBezTo>
                  <a:pt x="1261" y="2353"/>
                  <a:pt x="1250" y="2343"/>
                  <a:pt x="1241" y="2343"/>
                </a:cubicBezTo>
                <a:cubicBezTo>
                  <a:pt x="1132" y="2264"/>
                  <a:pt x="1024" y="2176"/>
                  <a:pt x="916" y="2087"/>
                </a:cubicBezTo>
                <a:cubicBezTo>
                  <a:pt x="867" y="2047"/>
                  <a:pt x="828" y="2008"/>
                  <a:pt x="778" y="1969"/>
                </a:cubicBezTo>
                <a:close/>
                <a:moveTo>
                  <a:pt x="2363" y="2323"/>
                </a:moveTo>
                <a:lnTo>
                  <a:pt x="2363" y="2323"/>
                </a:lnTo>
                <a:cubicBezTo>
                  <a:pt x="2343" y="2333"/>
                  <a:pt x="2313" y="2343"/>
                  <a:pt x="2284" y="2353"/>
                </a:cubicBezTo>
                <a:cubicBezTo>
                  <a:pt x="2274" y="2362"/>
                  <a:pt x="2254" y="2362"/>
                  <a:pt x="2245" y="2362"/>
                </a:cubicBezTo>
                <a:cubicBezTo>
                  <a:pt x="2284" y="2353"/>
                  <a:pt x="2323" y="2333"/>
                  <a:pt x="2363" y="2323"/>
                </a:cubicBezTo>
                <a:close/>
                <a:moveTo>
                  <a:pt x="2127" y="2303"/>
                </a:moveTo>
                <a:cubicBezTo>
                  <a:pt x="2127" y="2303"/>
                  <a:pt x="2136" y="2303"/>
                  <a:pt x="2136" y="2313"/>
                </a:cubicBezTo>
                <a:cubicBezTo>
                  <a:pt x="2136" y="2323"/>
                  <a:pt x="2146" y="2343"/>
                  <a:pt x="2146" y="2362"/>
                </a:cubicBezTo>
                <a:cubicBezTo>
                  <a:pt x="2136" y="2362"/>
                  <a:pt x="2127" y="2362"/>
                  <a:pt x="2116" y="2373"/>
                </a:cubicBezTo>
                <a:lnTo>
                  <a:pt x="2097" y="2353"/>
                </a:lnTo>
                <a:cubicBezTo>
                  <a:pt x="2107" y="2333"/>
                  <a:pt x="2116" y="2313"/>
                  <a:pt x="2127" y="2303"/>
                </a:cubicBezTo>
                <a:close/>
                <a:moveTo>
                  <a:pt x="1890" y="0"/>
                </a:moveTo>
                <a:cubicBezTo>
                  <a:pt x="1851" y="0"/>
                  <a:pt x="1812" y="0"/>
                  <a:pt x="1772" y="11"/>
                </a:cubicBezTo>
                <a:lnTo>
                  <a:pt x="1772" y="837"/>
                </a:lnTo>
                <a:cubicBezTo>
                  <a:pt x="1772" y="857"/>
                  <a:pt x="1762" y="866"/>
                  <a:pt x="1753" y="886"/>
                </a:cubicBezTo>
                <a:cubicBezTo>
                  <a:pt x="1733" y="818"/>
                  <a:pt x="1703" y="748"/>
                  <a:pt x="1683" y="680"/>
                </a:cubicBezTo>
                <a:cubicBezTo>
                  <a:pt x="1664" y="552"/>
                  <a:pt x="1654" y="424"/>
                  <a:pt x="1644" y="296"/>
                </a:cubicBezTo>
                <a:cubicBezTo>
                  <a:pt x="1635" y="208"/>
                  <a:pt x="1624" y="119"/>
                  <a:pt x="1615" y="20"/>
                </a:cubicBezTo>
                <a:cubicBezTo>
                  <a:pt x="1595" y="20"/>
                  <a:pt x="1575" y="30"/>
                  <a:pt x="1546" y="30"/>
                </a:cubicBezTo>
                <a:cubicBezTo>
                  <a:pt x="1555" y="144"/>
                  <a:pt x="1565" y="267"/>
                  <a:pt x="1574" y="381"/>
                </a:cubicBezTo>
                <a:lnTo>
                  <a:pt x="1574" y="381"/>
                </a:lnTo>
                <a:cubicBezTo>
                  <a:pt x="1535" y="265"/>
                  <a:pt x="1496" y="157"/>
                  <a:pt x="1457" y="50"/>
                </a:cubicBezTo>
                <a:cubicBezTo>
                  <a:pt x="1418" y="59"/>
                  <a:pt x="1379" y="70"/>
                  <a:pt x="1349" y="79"/>
                </a:cubicBezTo>
                <a:cubicBezTo>
                  <a:pt x="1398" y="286"/>
                  <a:pt x="1457" y="493"/>
                  <a:pt x="1516" y="700"/>
                </a:cubicBezTo>
                <a:cubicBezTo>
                  <a:pt x="1565" y="837"/>
                  <a:pt x="1605" y="985"/>
                  <a:pt x="1654" y="1122"/>
                </a:cubicBezTo>
                <a:lnTo>
                  <a:pt x="1624" y="1181"/>
                </a:lnTo>
                <a:cubicBezTo>
                  <a:pt x="1565" y="945"/>
                  <a:pt x="1497" y="709"/>
                  <a:pt x="1427" y="483"/>
                </a:cubicBezTo>
                <a:cubicBezTo>
                  <a:pt x="1388" y="345"/>
                  <a:pt x="1349" y="217"/>
                  <a:pt x="1309" y="89"/>
                </a:cubicBezTo>
                <a:cubicBezTo>
                  <a:pt x="1300" y="89"/>
                  <a:pt x="1290" y="99"/>
                  <a:pt x="1280" y="99"/>
                </a:cubicBezTo>
                <a:cubicBezTo>
                  <a:pt x="1368" y="404"/>
                  <a:pt x="1457" y="709"/>
                  <a:pt x="1546" y="1024"/>
                </a:cubicBezTo>
                <a:cubicBezTo>
                  <a:pt x="1565" y="1093"/>
                  <a:pt x="1585" y="1162"/>
                  <a:pt x="1605" y="1240"/>
                </a:cubicBezTo>
                <a:cubicBezTo>
                  <a:pt x="1585" y="1280"/>
                  <a:pt x="1575" y="1319"/>
                  <a:pt x="1556" y="1369"/>
                </a:cubicBezTo>
                <a:cubicBezTo>
                  <a:pt x="1457" y="1181"/>
                  <a:pt x="1368" y="995"/>
                  <a:pt x="1270" y="818"/>
                </a:cubicBezTo>
                <a:cubicBezTo>
                  <a:pt x="1250" y="581"/>
                  <a:pt x="1231" y="345"/>
                  <a:pt x="1221" y="119"/>
                </a:cubicBezTo>
                <a:cubicBezTo>
                  <a:pt x="1172" y="138"/>
                  <a:pt x="1123" y="158"/>
                  <a:pt x="1064" y="178"/>
                </a:cubicBezTo>
                <a:cubicBezTo>
                  <a:pt x="1073" y="267"/>
                  <a:pt x="1073" y="355"/>
                  <a:pt x="1083" y="453"/>
                </a:cubicBezTo>
                <a:cubicBezTo>
                  <a:pt x="1044" y="374"/>
                  <a:pt x="1005" y="306"/>
                  <a:pt x="965" y="227"/>
                </a:cubicBezTo>
                <a:lnTo>
                  <a:pt x="906" y="256"/>
                </a:lnTo>
                <a:cubicBezTo>
                  <a:pt x="965" y="385"/>
                  <a:pt x="1034" y="503"/>
                  <a:pt x="1093" y="621"/>
                </a:cubicBezTo>
                <a:cubicBezTo>
                  <a:pt x="1103" y="700"/>
                  <a:pt x="1103" y="778"/>
                  <a:pt x="1113" y="857"/>
                </a:cubicBezTo>
                <a:cubicBezTo>
                  <a:pt x="1054" y="768"/>
                  <a:pt x="994" y="689"/>
                  <a:pt x="935" y="601"/>
                </a:cubicBezTo>
                <a:cubicBezTo>
                  <a:pt x="887" y="512"/>
                  <a:pt x="828" y="424"/>
                  <a:pt x="778" y="335"/>
                </a:cubicBezTo>
                <a:cubicBezTo>
                  <a:pt x="758" y="355"/>
                  <a:pt x="739" y="365"/>
                  <a:pt x="719" y="374"/>
                </a:cubicBezTo>
                <a:cubicBezTo>
                  <a:pt x="847" y="581"/>
                  <a:pt x="955" y="798"/>
                  <a:pt x="1064" y="1004"/>
                </a:cubicBezTo>
                <a:cubicBezTo>
                  <a:pt x="1083" y="1044"/>
                  <a:pt x="1103" y="1074"/>
                  <a:pt x="1123" y="1113"/>
                </a:cubicBezTo>
                <a:cubicBezTo>
                  <a:pt x="965" y="886"/>
                  <a:pt x="798" y="670"/>
                  <a:pt x="621" y="453"/>
                </a:cubicBezTo>
                <a:lnTo>
                  <a:pt x="513" y="562"/>
                </a:lnTo>
                <a:cubicBezTo>
                  <a:pt x="729" y="827"/>
                  <a:pt x="935" y="1103"/>
                  <a:pt x="1123" y="1378"/>
                </a:cubicBezTo>
                <a:cubicBezTo>
                  <a:pt x="1024" y="1299"/>
                  <a:pt x="935" y="1231"/>
                  <a:pt x="837" y="1152"/>
                </a:cubicBezTo>
                <a:cubicBezTo>
                  <a:pt x="798" y="1074"/>
                  <a:pt x="749" y="995"/>
                  <a:pt x="709" y="916"/>
                </a:cubicBezTo>
                <a:lnTo>
                  <a:pt x="502" y="562"/>
                </a:lnTo>
                <a:cubicBezTo>
                  <a:pt x="493" y="581"/>
                  <a:pt x="473" y="601"/>
                  <a:pt x="454" y="611"/>
                </a:cubicBezTo>
                <a:cubicBezTo>
                  <a:pt x="542" y="759"/>
                  <a:pt x="621" y="896"/>
                  <a:pt x="699" y="1034"/>
                </a:cubicBezTo>
                <a:lnTo>
                  <a:pt x="463" y="857"/>
                </a:lnTo>
                <a:cubicBezTo>
                  <a:pt x="424" y="818"/>
                  <a:pt x="384" y="788"/>
                  <a:pt x="336" y="759"/>
                </a:cubicBezTo>
                <a:cubicBezTo>
                  <a:pt x="336" y="768"/>
                  <a:pt x="325" y="778"/>
                  <a:pt x="316" y="788"/>
                </a:cubicBezTo>
                <a:cubicBezTo>
                  <a:pt x="463" y="896"/>
                  <a:pt x="601" y="1004"/>
                  <a:pt x="739" y="1113"/>
                </a:cubicBezTo>
                <a:cubicBezTo>
                  <a:pt x="769" y="1172"/>
                  <a:pt x="798" y="1221"/>
                  <a:pt x="828" y="1280"/>
                </a:cubicBezTo>
                <a:cubicBezTo>
                  <a:pt x="808" y="1260"/>
                  <a:pt x="778" y="1240"/>
                  <a:pt x="758" y="1221"/>
                </a:cubicBezTo>
                <a:cubicBezTo>
                  <a:pt x="601" y="1093"/>
                  <a:pt x="443" y="965"/>
                  <a:pt x="276" y="847"/>
                </a:cubicBezTo>
                <a:cubicBezTo>
                  <a:pt x="276" y="847"/>
                  <a:pt x="266" y="857"/>
                  <a:pt x="266" y="866"/>
                </a:cubicBezTo>
                <a:cubicBezTo>
                  <a:pt x="463" y="1024"/>
                  <a:pt x="670" y="1192"/>
                  <a:pt x="867" y="1349"/>
                </a:cubicBezTo>
                <a:cubicBezTo>
                  <a:pt x="876" y="1359"/>
                  <a:pt x="876" y="1359"/>
                  <a:pt x="876" y="1369"/>
                </a:cubicBezTo>
                <a:lnTo>
                  <a:pt x="994" y="1575"/>
                </a:lnTo>
                <a:cubicBezTo>
                  <a:pt x="867" y="1447"/>
                  <a:pt x="739" y="1329"/>
                  <a:pt x="601" y="1201"/>
                </a:cubicBezTo>
                <a:cubicBezTo>
                  <a:pt x="493" y="1093"/>
                  <a:pt x="375" y="985"/>
                  <a:pt x="257" y="866"/>
                </a:cubicBezTo>
                <a:cubicBezTo>
                  <a:pt x="257" y="877"/>
                  <a:pt x="247" y="886"/>
                  <a:pt x="247" y="896"/>
                </a:cubicBezTo>
                <a:cubicBezTo>
                  <a:pt x="443" y="1093"/>
                  <a:pt x="650" y="1290"/>
                  <a:pt x="857" y="1487"/>
                </a:cubicBezTo>
                <a:lnTo>
                  <a:pt x="1044" y="1673"/>
                </a:lnTo>
                <a:cubicBezTo>
                  <a:pt x="1093" y="1782"/>
                  <a:pt x="1152" y="1890"/>
                  <a:pt x="1211" y="1999"/>
                </a:cubicBezTo>
                <a:cubicBezTo>
                  <a:pt x="1172" y="1988"/>
                  <a:pt x="1142" y="1979"/>
                  <a:pt x="1113" y="1959"/>
                </a:cubicBezTo>
                <a:cubicBezTo>
                  <a:pt x="798" y="1644"/>
                  <a:pt x="483" y="1329"/>
                  <a:pt x="178" y="1014"/>
                </a:cubicBezTo>
                <a:cubicBezTo>
                  <a:pt x="158" y="1063"/>
                  <a:pt x="128" y="1113"/>
                  <a:pt x="119" y="1162"/>
                </a:cubicBezTo>
                <a:cubicBezTo>
                  <a:pt x="325" y="1378"/>
                  <a:pt x="542" y="1595"/>
                  <a:pt x="758" y="1811"/>
                </a:cubicBezTo>
                <a:cubicBezTo>
                  <a:pt x="660" y="1772"/>
                  <a:pt x="561" y="1732"/>
                  <a:pt x="473" y="1693"/>
                </a:cubicBezTo>
                <a:cubicBezTo>
                  <a:pt x="345" y="1585"/>
                  <a:pt x="217" y="1467"/>
                  <a:pt x="99" y="1349"/>
                </a:cubicBezTo>
                <a:cubicBezTo>
                  <a:pt x="89" y="1339"/>
                  <a:pt x="80" y="1319"/>
                  <a:pt x="60" y="1310"/>
                </a:cubicBezTo>
                <a:cubicBezTo>
                  <a:pt x="60" y="1319"/>
                  <a:pt x="60" y="1339"/>
                  <a:pt x="50" y="1349"/>
                </a:cubicBezTo>
                <a:cubicBezTo>
                  <a:pt x="158" y="1457"/>
                  <a:pt x="276" y="1555"/>
                  <a:pt x="384" y="1664"/>
                </a:cubicBezTo>
                <a:cubicBezTo>
                  <a:pt x="266" y="1614"/>
                  <a:pt x="139" y="1566"/>
                  <a:pt x="21" y="1507"/>
                </a:cubicBezTo>
                <a:cubicBezTo>
                  <a:pt x="10" y="1555"/>
                  <a:pt x="10" y="1605"/>
                  <a:pt x="1" y="1654"/>
                </a:cubicBezTo>
                <a:cubicBezTo>
                  <a:pt x="227" y="1743"/>
                  <a:pt x="454" y="1841"/>
                  <a:pt x="680" y="1929"/>
                </a:cubicBezTo>
                <a:cubicBezTo>
                  <a:pt x="837" y="2067"/>
                  <a:pt x="994" y="2195"/>
                  <a:pt x="1152" y="2313"/>
                </a:cubicBezTo>
                <a:lnTo>
                  <a:pt x="1034" y="2284"/>
                </a:lnTo>
                <a:cubicBezTo>
                  <a:pt x="994" y="2274"/>
                  <a:pt x="955" y="2254"/>
                  <a:pt x="906" y="2244"/>
                </a:cubicBezTo>
                <a:cubicBezTo>
                  <a:pt x="601" y="2117"/>
                  <a:pt x="296" y="1979"/>
                  <a:pt x="1" y="1831"/>
                </a:cubicBezTo>
                <a:lnTo>
                  <a:pt x="1" y="1831"/>
                </a:lnTo>
                <a:cubicBezTo>
                  <a:pt x="1" y="1890"/>
                  <a:pt x="10" y="1940"/>
                  <a:pt x="21" y="1988"/>
                </a:cubicBezTo>
                <a:cubicBezTo>
                  <a:pt x="325" y="2136"/>
                  <a:pt x="631" y="2274"/>
                  <a:pt x="946" y="2402"/>
                </a:cubicBezTo>
                <a:lnTo>
                  <a:pt x="2697" y="2402"/>
                </a:lnTo>
                <a:cubicBezTo>
                  <a:pt x="2825" y="2392"/>
                  <a:pt x="2943" y="2382"/>
                  <a:pt x="3061" y="2373"/>
                </a:cubicBezTo>
                <a:cubicBezTo>
                  <a:pt x="3219" y="2362"/>
                  <a:pt x="3367" y="2343"/>
                  <a:pt x="3524" y="2333"/>
                </a:cubicBezTo>
                <a:cubicBezTo>
                  <a:pt x="3541" y="2324"/>
                  <a:pt x="3543" y="2301"/>
                  <a:pt x="3531" y="2301"/>
                </a:cubicBezTo>
                <a:cubicBezTo>
                  <a:pt x="3529" y="2301"/>
                  <a:pt x="3527" y="2302"/>
                  <a:pt x="3524" y="2303"/>
                </a:cubicBezTo>
                <a:cubicBezTo>
                  <a:pt x="3209" y="2333"/>
                  <a:pt x="2884" y="2362"/>
                  <a:pt x="2569" y="2392"/>
                </a:cubicBezTo>
                <a:cubicBezTo>
                  <a:pt x="2608" y="2373"/>
                  <a:pt x="2648" y="2353"/>
                  <a:pt x="2687" y="2343"/>
                </a:cubicBezTo>
                <a:cubicBezTo>
                  <a:pt x="2835" y="2323"/>
                  <a:pt x="2982" y="2313"/>
                  <a:pt x="3130" y="2294"/>
                </a:cubicBezTo>
                <a:cubicBezTo>
                  <a:pt x="3317" y="2274"/>
                  <a:pt x="3514" y="2254"/>
                  <a:pt x="3711" y="2235"/>
                </a:cubicBezTo>
                <a:cubicBezTo>
                  <a:pt x="3711" y="2225"/>
                  <a:pt x="3711" y="2215"/>
                  <a:pt x="3721" y="2205"/>
                </a:cubicBezTo>
                <a:lnTo>
                  <a:pt x="3721" y="2205"/>
                </a:lnTo>
                <a:cubicBezTo>
                  <a:pt x="3406" y="2235"/>
                  <a:pt x="3091" y="2264"/>
                  <a:pt x="2776" y="2303"/>
                </a:cubicBezTo>
                <a:cubicBezTo>
                  <a:pt x="2973" y="2225"/>
                  <a:pt x="3170" y="2136"/>
                  <a:pt x="3356" y="2058"/>
                </a:cubicBezTo>
                <a:cubicBezTo>
                  <a:pt x="3494" y="2028"/>
                  <a:pt x="3632" y="1988"/>
                  <a:pt x="3770" y="1959"/>
                </a:cubicBezTo>
                <a:lnTo>
                  <a:pt x="3770" y="1929"/>
                </a:lnTo>
                <a:cubicBezTo>
                  <a:pt x="3681" y="1949"/>
                  <a:pt x="3603" y="1969"/>
                  <a:pt x="3514" y="1988"/>
                </a:cubicBezTo>
                <a:cubicBezTo>
                  <a:pt x="3583" y="1959"/>
                  <a:pt x="3652" y="1929"/>
                  <a:pt x="3711" y="1900"/>
                </a:cubicBezTo>
                <a:cubicBezTo>
                  <a:pt x="3794" y="1867"/>
                  <a:pt x="3743" y="1783"/>
                  <a:pt x="3671" y="1783"/>
                </a:cubicBezTo>
                <a:cubicBezTo>
                  <a:pt x="3658" y="1783"/>
                  <a:pt x="3645" y="1786"/>
                  <a:pt x="3632" y="1792"/>
                </a:cubicBezTo>
                <a:cubicBezTo>
                  <a:pt x="3297" y="1940"/>
                  <a:pt x="2953" y="2087"/>
                  <a:pt x="2619" y="2225"/>
                </a:cubicBezTo>
                <a:cubicBezTo>
                  <a:pt x="2481" y="2264"/>
                  <a:pt x="2353" y="2303"/>
                  <a:pt x="2215" y="2343"/>
                </a:cubicBezTo>
                <a:cubicBezTo>
                  <a:pt x="2205" y="2303"/>
                  <a:pt x="2195" y="2274"/>
                  <a:pt x="2186" y="2244"/>
                </a:cubicBezTo>
                <a:cubicBezTo>
                  <a:pt x="2471" y="2126"/>
                  <a:pt x="2746" y="1999"/>
                  <a:pt x="3022" y="1880"/>
                </a:cubicBezTo>
                <a:lnTo>
                  <a:pt x="3288" y="1821"/>
                </a:lnTo>
                <a:cubicBezTo>
                  <a:pt x="3445" y="1782"/>
                  <a:pt x="3612" y="1732"/>
                  <a:pt x="3780" y="1693"/>
                </a:cubicBezTo>
                <a:lnTo>
                  <a:pt x="3780" y="1664"/>
                </a:lnTo>
                <a:cubicBezTo>
                  <a:pt x="3573" y="1713"/>
                  <a:pt x="3367" y="1762"/>
                  <a:pt x="3170" y="1811"/>
                </a:cubicBezTo>
                <a:cubicBezTo>
                  <a:pt x="3347" y="1732"/>
                  <a:pt x="3533" y="1644"/>
                  <a:pt x="3721" y="1566"/>
                </a:cubicBezTo>
                <a:cubicBezTo>
                  <a:pt x="3738" y="1557"/>
                  <a:pt x="3725" y="1534"/>
                  <a:pt x="3709" y="1534"/>
                </a:cubicBezTo>
                <a:cubicBezTo>
                  <a:pt x="3707" y="1534"/>
                  <a:pt x="3704" y="1534"/>
                  <a:pt x="3701" y="1536"/>
                </a:cubicBezTo>
                <a:cubicBezTo>
                  <a:pt x="3474" y="1644"/>
                  <a:pt x="3238" y="1752"/>
                  <a:pt x="3012" y="1851"/>
                </a:cubicBezTo>
                <a:cubicBezTo>
                  <a:pt x="2934" y="1870"/>
                  <a:pt x="2864" y="1890"/>
                  <a:pt x="2786" y="1900"/>
                </a:cubicBezTo>
                <a:cubicBezTo>
                  <a:pt x="3111" y="1732"/>
                  <a:pt x="3426" y="1575"/>
                  <a:pt x="3741" y="1408"/>
                </a:cubicBezTo>
                <a:cubicBezTo>
                  <a:pt x="3730" y="1359"/>
                  <a:pt x="3721" y="1310"/>
                  <a:pt x="3701" y="1270"/>
                </a:cubicBezTo>
                <a:cubicBezTo>
                  <a:pt x="3219" y="1526"/>
                  <a:pt x="2737" y="1772"/>
                  <a:pt x="2254" y="2028"/>
                </a:cubicBezTo>
                <a:cubicBezTo>
                  <a:pt x="2254" y="2018"/>
                  <a:pt x="2264" y="1999"/>
                  <a:pt x="2274" y="1988"/>
                </a:cubicBezTo>
                <a:cubicBezTo>
                  <a:pt x="2422" y="1890"/>
                  <a:pt x="2560" y="1792"/>
                  <a:pt x="2707" y="1693"/>
                </a:cubicBezTo>
                <a:cubicBezTo>
                  <a:pt x="2855" y="1605"/>
                  <a:pt x="3002" y="1526"/>
                  <a:pt x="3140" y="1447"/>
                </a:cubicBezTo>
                <a:cubicBezTo>
                  <a:pt x="3317" y="1349"/>
                  <a:pt x="3485" y="1251"/>
                  <a:pt x="3662" y="1152"/>
                </a:cubicBezTo>
                <a:cubicBezTo>
                  <a:pt x="3652" y="1142"/>
                  <a:pt x="3652" y="1133"/>
                  <a:pt x="3652" y="1122"/>
                </a:cubicBezTo>
                <a:cubicBezTo>
                  <a:pt x="3426" y="1251"/>
                  <a:pt x="3189" y="1378"/>
                  <a:pt x="2963" y="1516"/>
                </a:cubicBezTo>
                <a:lnTo>
                  <a:pt x="3612" y="1044"/>
                </a:lnTo>
                <a:lnTo>
                  <a:pt x="3553" y="926"/>
                </a:lnTo>
                <a:cubicBezTo>
                  <a:pt x="3445" y="995"/>
                  <a:pt x="3337" y="1074"/>
                  <a:pt x="3238" y="1152"/>
                </a:cubicBezTo>
                <a:cubicBezTo>
                  <a:pt x="3150" y="1181"/>
                  <a:pt x="3071" y="1221"/>
                  <a:pt x="2993" y="1251"/>
                </a:cubicBezTo>
                <a:cubicBezTo>
                  <a:pt x="3032" y="1211"/>
                  <a:pt x="3081" y="1172"/>
                  <a:pt x="3130" y="1122"/>
                </a:cubicBezTo>
                <a:cubicBezTo>
                  <a:pt x="3238" y="1014"/>
                  <a:pt x="3356" y="906"/>
                  <a:pt x="3465" y="788"/>
                </a:cubicBezTo>
                <a:cubicBezTo>
                  <a:pt x="3455" y="778"/>
                  <a:pt x="3445" y="768"/>
                  <a:pt x="3445" y="759"/>
                </a:cubicBezTo>
                <a:cubicBezTo>
                  <a:pt x="3268" y="945"/>
                  <a:pt x="3091" y="1122"/>
                  <a:pt x="2904" y="1290"/>
                </a:cubicBezTo>
                <a:cubicBezTo>
                  <a:pt x="2894" y="1290"/>
                  <a:pt x="2894" y="1290"/>
                  <a:pt x="2884" y="1299"/>
                </a:cubicBezTo>
                <a:cubicBezTo>
                  <a:pt x="3061" y="1103"/>
                  <a:pt x="3229" y="906"/>
                  <a:pt x="3396" y="700"/>
                </a:cubicBezTo>
                <a:cubicBezTo>
                  <a:pt x="3367" y="670"/>
                  <a:pt x="3337" y="630"/>
                  <a:pt x="3297" y="591"/>
                </a:cubicBezTo>
                <a:cubicBezTo>
                  <a:pt x="3248" y="650"/>
                  <a:pt x="3209" y="700"/>
                  <a:pt x="3159" y="759"/>
                </a:cubicBezTo>
                <a:cubicBezTo>
                  <a:pt x="3071" y="818"/>
                  <a:pt x="2993" y="877"/>
                  <a:pt x="2914" y="926"/>
                </a:cubicBezTo>
                <a:cubicBezTo>
                  <a:pt x="3002" y="778"/>
                  <a:pt x="3091" y="630"/>
                  <a:pt x="3179" y="473"/>
                </a:cubicBezTo>
                <a:cubicBezTo>
                  <a:pt x="3130" y="433"/>
                  <a:pt x="3081" y="394"/>
                  <a:pt x="3022" y="355"/>
                </a:cubicBezTo>
                <a:cubicBezTo>
                  <a:pt x="2934" y="542"/>
                  <a:pt x="2835" y="719"/>
                  <a:pt x="2737" y="906"/>
                </a:cubicBezTo>
                <a:cubicBezTo>
                  <a:pt x="2786" y="788"/>
                  <a:pt x="2835" y="670"/>
                  <a:pt x="2875" y="552"/>
                </a:cubicBezTo>
                <a:lnTo>
                  <a:pt x="2963" y="315"/>
                </a:lnTo>
                <a:cubicBezTo>
                  <a:pt x="2953" y="306"/>
                  <a:pt x="2943" y="306"/>
                  <a:pt x="2934" y="296"/>
                </a:cubicBezTo>
                <a:cubicBezTo>
                  <a:pt x="2845" y="552"/>
                  <a:pt x="2746" y="807"/>
                  <a:pt x="2638" y="1054"/>
                </a:cubicBezTo>
                <a:cubicBezTo>
                  <a:pt x="2628" y="1074"/>
                  <a:pt x="2628" y="1093"/>
                  <a:pt x="2619" y="1103"/>
                </a:cubicBezTo>
                <a:cubicBezTo>
                  <a:pt x="2608" y="1133"/>
                  <a:pt x="2589" y="1152"/>
                  <a:pt x="2579" y="1172"/>
                </a:cubicBezTo>
                <a:cubicBezTo>
                  <a:pt x="2530" y="1211"/>
                  <a:pt x="2481" y="1240"/>
                  <a:pt x="2431" y="1270"/>
                </a:cubicBezTo>
                <a:cubicBezTo>
                  <a:pt x="2540" y="1063"/>
                  <a:pt x="2648" y="847"/>
                  <a:pt x="2746" y="621"/>
                </a:cubicBezTo>
                <a:cubicBezTo>
                  <a:pt x="2796" y="512"/>
                  <a:pt x="2845" y="394"/>
                  <a:pt x="2894" y="276"/>
                </a:cubicBezTo>
                <a:cubicBezTo>
                  <a:pt x="2875" y="256"/>
                  <a:pt x="2855" y="247"/>
                  <a:pt x="2835" y="237"/>
                </a:cubicBezTo>
                <a:cubicBezTo>
                  <a:pt x="2726" y="503"/>
                  <a:pt x="2608" y="768"/>
                  <a:pt x="2481" y="1024"/>
                </a:cubicBezTo>
                <a:cubicBezTo>
                  <a:pt x="2422" y="1142"/>
                  <a:pt x="2372" y="1251"/>
                  <a:pt x="2313" y="1359"/>
                </a:cubicBezTo>
                <a:lnTo>
                  <a:pt x="2293" y="1378"/>
                </a:lnTo>
                <a:cubicBezTo>
                  <a:pt x="2431" y="1074"/>
                  <a:pt x="2549" y="768"/>
                  <a:pt x="2667" y="463"/>
                </a:cubicBezTo>
                <a:cubicBezTo>
                  <a:pt x="2697" y="374"/>
                  <a:pt x="2726" y="286"/>
                  <a:pt x="2776" y="208"/>
                </a:cubicBezTo>
                <a:lnTo>
                  <a:pt x="2717" y="178"/>
                </a:lnTo>
                <a:cubicBezTo>
                  <a:pt x="2678" y="237"/>
                  <a:pt x="2648" y="296"/>
                  <a:pt x="2628" y="365"/>
                </a:cubicBezTo>
                <a:cubicBezTo>
                  <a:pt x="2589" y="453"/>
                  <a:pt x="2560" y="542"/>
                  <a:pt x="2530" y="630"/>
                </a:cubicBezTo>
                <a:cubicBezTo>
                  <a:pt x="2490" y="719"/>
                  <a:pt x="2461" y="818"/>
                  <a:pt x="2422" y="916"/>
                </a:cubicBezTo>
                <a:cubicBezTo>
                  <a:pt x="2343" y="1093"/>
                  <a:pt x="2264" y="1280"/>
                  <a:pt x="2175" y="1467"/>
                </a:cubicBezTo>
                <a:cubicBezTo>
                  <a:pt x="2116" y="1507"/>
                  <a:pt x="2057" y="1546"/>
                  <a:pt x="2008" y="1585"/>
                </a:cubicBezTo>
                <a:cubicBezTo>
                  <a:pt x="2008" y="1555"/>
                  <a:pt x="2018" y="1516"/>
                  <a:pt x="2028" y="1477"/>
                </a:cubicBezTo>
                <a:cubicBezTo>
                  <a:pt x="2127" y="1162"/>
                  <a:pt x="2234" y="857"/>
                  <a:pt x="2363" y="542"/>
                </a:cubicBezTo>
                <a:cubicBezTo>
                  <a:pt x="2422" y="404"/>
                  <a:pt x="2481" y="256"/>
                  <a:pt x="2540" y="109"/>
                </a:cubicBezTo>
                <a:cubicBezTo>
                  <a:pt x="2510" y="99"/>
                  <a:pt x="2490" y="99"/>
                  <a:pt x="2471" y="89"/>
                </a:cubicBezTo>
                <a:cubicBezTo>
                  <a:pt x="2343" y="385"/>
                  <a:pt x="2225" y="689"/>
                  <a:pt x="2116" y="985"/>
                </a:cubicBezTo>
                <a:lnTo>
                  <a:pt x="2087" y="1074"/>
                </a:lnTo>
                <a:cubicBezTo>
                  <a:pt x="2116" y="906"/>
                  <a:pt x="2146" y="748"/>
                  <a:pt x="2166" y="581"/>
                </a:cubicBezTo>
                <a:cubicBezTo>
                  <a:pt x="2195" y="404"/>
                  <a:pt x="2225" y="217"/>
                  <a:pt x="2254" y="40"/>
                </a:cubicBezTo>
                <a:cubicBezTo>
                  <a:pt x="2234" y="30"/>
                  <a:pt x="2205" y="30"/>
                  <a:pt x="2186" y="20"/>
                </a:cubicBezTo>
                <a:cubicBezTo>
                  <a:pt x="2166" y="50"/>
                  <a:pt x="2156" y="79"/>
                  <a:pt x="2136" y="99"/>
                </a:cubicBezTo>
                <a:cubicBezTo>
                  <a:pt x="2146" y="70"/>
                  <a:pt x="2146" y="50"/>
                  <a:pt x="2146" y="20"/>
                </a:cubicBezTo>
                <a:cubicBezTo>
                  <a:pt x="2097" y="11"/>
                  <a:pt x="2048" y="11"/>
                  <a:pt x="1989" y="11"/>
                </a:cubicBezTo>
                <a:lnTo>
                  <a:pt x="1930" y="512"/>
                </a:lnTo>
                <a:cubicBezTo>
                  <a:pt x="1920" y="522"/>
                  <a:pt x="1920" y="542"/>
                  <a:pt x="1910" y="552"/>
                </a:cubicBezTo>
                <a:lnTo>
                  <a:pt x="1910" y="414"/>
                </a:lnTo>
                <a:cubicBezTo>
                  <a:pt x="1920" y="276"/>
                  <a:pt x="1920" y="138"/>
                  <a:pt x="192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5034604" y="5070107"/>
            <a:ext cx="73299" cy="12711"/>
          </a:xfrm>
          <a:custGeom>
            <a:avLst/>
            <a:gdLst/>
            <a:ahLst/>
            <a:cxnLst/>
            <a:rect l="l" t="t" r="r" b="b"/>
            <a:pathLst>
              <a:path w="346" h="60" extrusionOk="0">
                <a:moveTo>
                  <a:pt x="1" y="1"/>
                </a:moveTo>
                <a:cubicBezTo>
                  <a:pt x="1" y="11"/>
                  <a:pt x="11" y="20"/>
                  <a:pt x="11" y="31"/>
                </a:cubicBezTo>
                <a:lnTo>
                  <a:pt x="188" y="60"/>
                </a:lnTo>
                <a:lnTo>
                  <a:pt x="346" y="60"/>
                </a:lnTo>
                <a:cubicBezTo>
                  <a:pt x="306" y="60"/>
                  <a:pt x="267" y="50"/>
                  <a:pt x="228" y="40"/>
                </a:cubicBezTo>
                <a:cubicBezTo>
                  <a:pt x="149" y="31"/>
                  <a:pt x="80" y="11"/>
                  <a:pt x="1"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97922" y="5070107"/>
            <a:ext cx="73299" cy="12711"/>
          </a:xfrm>
          <a:custGeom>
            <a:avLst/>
            <a:gdLst/>
            <a:ahLst/>
            <a:cxnLst/>
            <a:rect l="l" t="t" r="r" b="b"/>
            <a:pathLst>
              <a:path w="346" h="60" extrusionOk="0">
                <a:moveTo>
                  <a:pt x="0" y="1"/>
                </a:moveTo>
                <a:cubicBezTo>
                  <a:pt x="0" y="11"/>
                  <a:pt x="0" y="20"/>
                  <a:pt x="11" y="31"/>
                </a:cubicBezTo>
                <a:lnTo>
                  <a:pt x="188" y="60"/>
                </a:lnTo>
                <a:lnTo>
                  <a:pt x="345" y="60"/>
                </a:lnTo>
                <a:cubicBezTo>
                  <a:pt x="306" y="60"/>
                  <a:pt x="267" y="50"/>
                  <a:pt x="227" y="40"/>
                </a:cubicBezTo>
                <a:cubicBezTo>
                  <a:pt x="148" y="31"/>
                  <a:pt x="70" y="11"/>
                  <a:pt x="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49" y="5082606"/>
            <a:ext cx="9143974" cy="123295"/>
          </a:xfrm>
          <a:custGeom>
            <a:avLst/>
            <a:gdLst/>
            <a:ahLst/>
            <a:cxnLst/>
            <a:rect l="l" t="t" r="r" b="b"/>
            <a:pathLst>
              <a:path w="43163" h="582" extrusionOk="0">
                <a:moveTo>
                  <a:pt x="0" y="1"/>
                </a:moveTo>
                <a:lnTo>
                  <a:pt x="0" y="582"/>
                </a:lnTo>
                <a:lnTo>
                  <a:pt x="43163" y="582"/>
                </a:lnTo>
                <a:lnTo>
                  <a:pt x="43163"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458932" y="4559343"/>
            <a:ext cx="823875" cy="523475"/>
          </a:xfrm>
          <a:custGeom>
            <a:avLst/>
            <a:gdLst/>
            <a:ahLst/>
            <a:cxnLst/>
            <a:rect l="l" t="t" r="r" b="b"/>
            <a:pathLst>
              <a:path w="3889" h="2471" extrusionOk="0">
                <a:moveTo>
                  <a:pt x="1999" y="1"/>
                </a:moveTo>
                <a:cubicBezTo>
                  <a:pt x="1890" y="1"/>
                  <a:pt x="1782" y="60"/>
                  <a:pt x="1713" y="148"/>
                </a:cubicBezTo>
                <a:cubicBezTo>
                  <a:pt x="1634" y="247"/>
                  <a:pt x="1605" y="375"/>
                  <a:pt x="1585" y="493"/>
                </a:cubicBezTo>
                <a:cubicBezTo>
                  <a:pt x="1546" y="749"/>
                  <a:pt x="1536" y="1005"/>
                  <a:pt x="1566" y="1250"/>
                </a:cubicBezTo>
                <a:cubicBezTo>
                  <a:pt x="1477" y="1005"/>
                  <a:pt x="1319" y="778"/>
                  <a:pt x="1133" y="601"/>
                </a:cubicBezTo>
                <a:cubicBezTo>
                  <a:pt x="1054" y="532"/>
                  <a:pt x="965" y="463"/>
                  <a:pt x="866" y="434"/>
                </a:cubicBezTo>
                <a:cubicBezTo>
                  <a:pt x="832" y="422"/>
                  <a:pt x="797" y="417"/>
                  <a:pt x="763" y="417"/>
                </a:cubicBezTo>
                <a:cubicBezTo>
                  <a:pt x="711" y="417"/>
                  <a:pt x="662" y="430"/>
                  <a:pt x="621" y="454"/>
                </a:cubicBezTo>
                <a:cubicBezTo>
                  <a:pt x="601" y="463"/>
                  <a:pt x="581" y="473"/>
                  <a:pt x="571" y="483"/>
                </a:cubicBezTo>
                <a:lnTo>
                  <a:pt x="562" y="483"/>
                </a:lnTo>
                <a:cubicBezTo>
                  <a:pt x="453" y="591"/>
                  <a:pt x="463" y="769"/>
                  <a:pt x="503" y="926"/>
                </a:cubicBezTo>
                <a:cubicBezTo>
                  <a:pt x="571" y="1270"/>
                  <a:pt x="739" y="1595"/>
                  <a:pt x="945" y="1880"/>
                </a:cubicBezTo>
                <a:cubicBezTo>
                  <a:pt x="798" y="1683"/>
                  <a:pt x="611" y="1526"/>
                  <a:pt x="404" y="1398"/>
                </a:cubicBezTo>
                <a:cubicBezTo>
                  <a:pt x="341" y="1363"/>
                  <a:pt x="269" y="1329"/>
                  <a:pt x="197" y="1329"/>
                </a:cubicBezTo>
                <a:cubicBezTo>
                  <a:pt x="167" y="1329"/>
                  <a:pt x="138" y="1335"/>
                  <a:pt x="109" y="1349"/>
                </a:cubicBezTo>
                <a:cubicBezTo>
                  <a:pt x="89" y="1359"/>
                  <a:pt x="70" y="1379"/>
                  <a:pt x="50" y="1398"/>
                </a:cubicBezTo>
                <a:cubicBezTo>
                  <a:pt x="40" y="1408"/>
                  <a:pt x="30" y="1428"/>
                  <a:pt x="20" y="1447"/>
                </a:cubicBezTo>
                <a:cubicBezTo>
                  <a:pt x="11" y="1477"/>
                  <a:pt x="11" y="1506"/>
                  <a:pt x="0" y="1536"/>
                </a:cubicBezTo>
                <a:cubicBezTo>
                  <a:pt x="0" y="1605"/>
                  <a:pt x="20" y="1683"/>
                  <a:pt x="50" y="1753"/>
                </a:cubicBezTo>
                <a:cubicBezTo>
                  <a:pt x="148" y="2028"/>
                  <a:pt x="326" y="2284"/>
                  <a:pt x="562" y="2471"/>
                </a:cubicBezTo>
                <a:lnTo>
                  <a:pt x="3298" y="2471"/>
                </a:lnTo>
                <a:cubicBezTo>
                  <a:pt x="3435" y="2382"/>
                  <a:pt x="3563" y="2284"/>
                  <a:pt x="3672" y="2175"/>
                </a:cubicBezTo>
                <a:cubicBezTo>
                  <a:pt x="3750" y="2087"/>
                  <a:pt x="3829" y="1998"/>
                  <a:pt x="3858" y="1890"/>
                </a:cubicBezTo>
                <a:cubicBezTo>
                  <a:pt x="3888" y="1782"/>
                  <a:pt x="3858" y="1644"/>
                  <a:pt x="3760" y="1585"/>
                </a:cubicBezTo>
                <a:cubicBezTo>
                  <a:pt x="3740" y="1576"/>
                  <a:pt x="3720" y="1565"/>
                  <a:pt x="3701" y="1565"/>
                </a:cubicBezTo>
                <a:cubicBezTo>
                  <a:pt x="3683" y="1561"/>
                  <a:pt x="3666" y="1559"/>
                  <a:pt x="3649" y="1559"/>
                </a:cubicBezTo>
                <a:cubicBezTo>
                  <a:pt x="3546" y="1559"/>
                  <a:pt x="3441" y="1626"/>
                  <a:pt x="3357" y="1694"/>
                </a:cubicBezTo>
                <a:cubicBezTo>
                  <a:pt x="3287" y="1742"/>
                  <a:pt x="3228" y="1801"/>
                  <a:pt x="3179" y="1861"/>
                </a:cubicBezTo>
                <a:cubicBezTo>
                  <a:pt x="3346" y="1546"/>
                  <a:pt x="3396" y="1162"/>
                  <a:pt x="3307" y="817"/>
                </a:cubicBezTo>
                <a:cubicBezTo>
                  <a:pt x="3278" y="710"/>
                  <a:pt x="3228" y="601"/>
                  <a:pt x="3150" y="552"/>
                </a:cubicBezTo>
                <a:cubicBezTo>
                  <a:pt x="3130" y="542"/>
                  <a:pt x="3120" y="532"/>
                  <a:pt x="3101" y="522"/>
                </a:cubicBezTo>
                <a:lnTo>
                  <a:pt x="3091" y="522"/>
                </a:lnTo>
                <a:cubicBezTo>
                  <a:pt x="3068" y="514"/>
                  <a:pt x="3045" y="510"/>
                  <a:pt x="3022" y="510"/>
                </a:cubicBezTo>
                <a:cubicBezTo>
                  <a:pt x="2963" y="510"/>
                  <a:pt x="2904" y="533"/>
                  <a:pt x="2854" y="562"/>
                </a:cubicBezTo>
                <a:cubicBezTo>
                  <a:pt x="2786" y="611"/>
                  <a:pt x="2736" y="680"/>
                  <a:pt x="2687" y="749"/>
                </a:cubicBezTo>
                <a:cubicBezTo>
                  <a:pt x="2559" y="946"/>
                  <a:pt x="2451" y="1143"/>
                  <a:pt x="2392" y="1359"/>
                </a:cubicBezTo>
                <a:cubicBezTo>
                  <a:pt x="2421" y="1034"/>
                  <a:pt x="2402" y="719"/>
                  <a:pt x="2323" y="404"/>
                </a:cubicBezTo>
                <a:cubicBezTo>
                  <a:pt x="2284" y="247"/>
                  <a:pt x="2205" y="60"/>
                  <a:pt x="2047" y="10"/>
                </a:cubicBezTo>
                <a:lnTo>
                  <a:pt x="2038" y="10"/>
                </a:lnTo>
                <a:cubicBezTo>
                  <a:pt x="2018" y="1"/>
                  <a:pt x="2008" y="1"/>
                  <a:pt x="1999"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463169" y="4855506"/>
            <a:ext cx="194052" cy="227312"/>
          </a:xfrm>
          <a:custGeom>
            <a:avLst/>
            <a:gdLst/>
            <a:ahLst/>
            <a:cxnLst/>
            <a:rect l="l" t="t" r="r" b="b"/>
            <a:pathLst>
              <a:path w="916" h="1073" extrusionOk="0">
                <a:moveTo>
                  <a:pt x="30" y="0"/>
                </a:moveTo>
                <a:cubicBezTo>
                  <a:pt x="20" y="10"/>
                  <a:pt x="10" y="30"/>
                  <a:pt x="0" y="49"/>
                </a:cubicBezTo>
                <a:cubicBezTo>
                  <a:pt x="306" y="374"/>
                  <a:pt x="591" y="718"/>
                  <a:pt x="846" y="1073"/>
                </a:cubicBezTo>
                <a:lnTo>
                  <a:pt x="916" y="1073"/>
                </a:lnTo>
                <a:cubicBezTo>
                  <a:pt x="689" y="758"/>
                  <a:pt x="443" y="443"/>
                  <a:pt x="177" y="158"/>
                </a:cubicBezTo>
                <a:cubicBezTo>
                  <a:pt x="12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579897" y="4655310"/>
            <a:ext cx="223287" cy="427508"/>
          </a:xfrm>
          <a:custGeom>
            <a:avLst/>
            <a:gdLst/>
            <a:ahLst/>
            <a:cxnLst/>
            <a:rect l="l" t="t" r="r" b="b"/>
            <a:pathLst>
              <a:path w="1054" h="2018" extrusionOk="0">
                <a:moveTo>
                  <a:pt x="50" y="1"/>
                </a:moveTo>
                <a:cubicBezTo>
                  <a:pt x="30" y="10"/>
                  <a:pt x="10" y="20"/>
                  <a:pt x="0" y="30"/>
                </a:cubicBezTo>
                <a:cubicBezTo>
                  <a:pt x="384" y="640"/>
                  <a:pt x="709" y="1280"/>
                  <a:pt x="965" y="1949"/>
                </a:cubicBezTo>
                <a:cubicBezTo>
                  <a:pt x="975" y="1978"/>
                  <a:pt x="984" y="1998"/>
                  <a:pt x="995" y="2018"/>
                </a:cubicBezTo>
                <a:lnTo>
                  <a:pt x="1054" y="2018"/>
                </a:lnTo>
                <a:cubicBezTo>
                  <a:pt x="837" y="1447"/>
                  <a:pt x="571" y="876"/>
                  <a:pt x="256" y="345"/>
                </a:cubicBezTo>
                <a:cubicBezTo>
                  <a:pt x="188" y="227"/>
                  <a:pt x="118" y="10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861442" y="4559343"/>
            <a:ext cx="31353" cy="523475"/>
          </a:xfrm>
          <a:custGeom>
            <a:avLst/>
            <a:gdLst/>
            <a:ahLst/>
            <a:cxnLst/>
            <a:rect l="l" t="t" r="r" b="b"/>
            <a:pathLst>
              <a:path w="148" h="2471" extrusionOk="0">
                <a:moveTo>
                  <a:pt x="99" y="1"/>
                </a:moveTo>
                <a:cubicBezTo>
                  <a:pt x="88" y="699"/>
                  <a:pt x="69" y="1388"/>
                  <a:pt x="20" y="2077"/>
                </a:cubicBezTo>
                <a:cubicBezTo>
                  <a:pt x="10" y="2215"/>
                  <a:pt x="10" y="2343"/>
                  <a:pt x="0" y="2471"/>
                </a:cubicBezTo>
                <a:lnTo>
                  <a:pt x="49" y="2471"/>
                </a:lnTo>
                <a:cubicBezTo>
                  <a:pt x="108" y="1703"/>
                  <a:pt x="138" y="926"/>
                  <a:pt x="147" y="148"/>
                </a:cubicBezTo>
                <a:lnTo>
                  <a:pt x="147" y="10"/>
                </a:lnTo>
                <a:lnTo>
                  <a:pt x="138" y="10"/>
                </a:lnTo>
                <a:cubicBezTo>
                  <a:pt x="118" y="1"/>
                  <a:pt x="108"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969696" y="4669927"/>
            <a:ext cx="156555" cy="412891"/>
          </a:xfrm>
          <a:custGeom>
            <a:avLst/>
            <a:gdLst/>
            <a:ahLst/>
            <a:cxnLst/>
            <a:rect l="l" t="t" r="r" b="b"/>
            <a:pathLst>
              <a:path w="739" h="1949" extrusionOk="0">
                <a:moveTo>
                  <a:pt x="690" y="0"/>
                </a:moveTo>
                <a:cubicBezTo>
                  <a:pt x="650" y="99"/>
                  <a:pt x="611" y="207"/>
                  <a:pt x="572" y="306"/>
                </a:cubicBezTo>
                <a:cubicBezTo>
                  <a:pt x="404" y="758"/>
                  <a:pt x="247" y="1220"/>
                  <a:pt x="89" y="1683"/>
                </a:cubicBezTo>
                <a:lnTo>
                  <a:pt x="1" y="1949"/>
                </a:lnTo>
                <a:lnTo>
                  <a:pt x="60" y="1949"/>
                </a:lnTo>
                <a:cubicBezTo>
                  <a:pt x="148" y="1673"/>
                  <a:pt x="247" y="1388"/>
                  <a:pt x="345" y="1102"/>
                </a:cubicBezTo>
                <a:cubicBezTo>
                  <a:pt x="424" y="876"/>
                  <a:pt x="513" y="640"/>
                  <a:pt x="591" y="413"/>
                </a:cubicBezTo>
                <a:lnTo>
                  <a:pt x="739" y="30"/>
                </a:lnTo>
                <a:cubicBezTo>
                  <a:pt x="71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1101042" y="4890884"/>
            <a:ext cx="154437" cy="191934"/>
          </a:xfrm>
          <a:custGeom>
            <a:avLst/>
            <a:gdLst/>
            <a:ahLst/>
            <a:cxnLst/>
            <a:rect l="l" t="t" r="r" b="b"/>
            <a:pathLst>
              <a:path w="729" h="906" extrusionOk="0">
                <a:moveTo>
                  <a:pt x="670" y="0"/>
                </a:moveTo>
                <a:cubicBezTo>
                  <a:pt x="571" y="118"/>
                  <a:pt x="483" y="247"/>
                  <a:pt x="385" y="374"/>
                </a:cubicBezTo>
                <a:lnTo>
                  <a:pt x="0" y="906"/>
                </a:lnTo>
                <a:lnTo>
                  <a:pt x="70" y="906"/>
                </a:lnTo>
                <a:cubicBezTo>
                  <a:pt x="79" y="896"/>
                  <a:pt x="89" y="886"/>
                  <a:pt x="89" y="877"/>
                </a:cubicBezTo>
                <a:cubicBezTo>
                  <a:pt x="286" y="610"/>
                  <a:pt x="473" y="345"/>
                  <a:pt x="670" y="89"/>
                </a:cubicBezTo>
                <a:cubicBezTo>
                  <a:pt x="689" y="70"/>
                  <a:pt x="709" y="40"/>
                  <a:pt x="729" y="20"/>
                </a:cubicBezTo>
                <a:cubicBezTo>
                  <a:pt x="709" y="11"/>
                  <a:pt x="689" y="0"/>
                  <a:pt x="67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49" y="5030704"/>
            <a:ext cx="9143974" cy="52114"/>
          </a:xfrm>
          <a:custGeom>
            <a:avLst/>
            <a:gdLst/>
            <a:ahLst/>
            <a:cxnLst/>
            <a:rect l="l" t="t" r="r" b="b"/>
            <a:pathLst>
              <a:path w="43163" h="246" extrusionOk="0">
                <a:moveTo>
                  <a:pt x="0" y="0"/>
                </a:moveTo>
                <a:lnTo>
                  <a:pt x="0" y="246"/>
                </a:lnTo>
                <a:lnTo>
                  <a:pt x="43163" y="246"/>
                </a:lnTo>
                <a:lnTo>
                  <a:pt x="43163"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19998"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166987"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flipH="1">
            <a:off x="7761987"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flipH="1">
            <a:off x="7972072"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
          <p:cNvGrpSpPr/>
          <p:nvPr/>
        </p:nvGrpSpPr>
        <p:grpSpPr>
          <a:xfrm>
            <a:off x="87382" y="2833210"/>
            <a:ext cx="775786" cy="2249609"/>
            <a:chOff x="8274682" y="2833210"/>
            <a:chExt cx="775786" cy="2249609"/>
          </a:xfrm>
        </p:grpSpPr>
        <p:sp>
          <p:nvSpPr>
            <p:cNvPr id="1249" name="Google Shape;1249;p7"/>
            <p:cNvSpPr/>
            <p:nvPr/>
          </p:nvSpPr>
          <p:spPr>
            <a:xfrm>
              <a:off x="8643720" y="2833210"/>
              <a:ext cx="37709" cy="2249609"/>
            </a:xfrm>
            <a:custGeom>
              <a:avLst/>
              <a:gdLst/>
              <a:ahLst/>
              <a:cxnLst/>
              <a:rect l="l" t="t" r="r" b="b"/>
              <a:pathLst>
                <a:path w="178" h="10619" extrusionOk="0">
                  <a:moveTo>
                    <a:pt x="0" y="1"/>
                  </a:moveTo>
                  <a:lnTo>
                    <a:pt x="0" y="10619"/>
                  </a:lnTo>
                  <a:lnTo>
                    <a:pt x="177" y="10619"/>
                  </a:lnTo>
                  <a:lnTo>
                    <a:pt x="177"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1250" name="Google Shape;1250;p7"/>
            <p:cNvSpPr/>
            <p:nvPr/>
          </p:nvSpPr>
          <p:spPr>
            <a:xfrm>
              <a:off x="8278919" y="2927058"/>
              <a:ext cx="767312" cy="2565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1251" name="Google Shape;1251;p7"/>
            <p:cNvSpPr/>
            <p:nvPr/>
          </p:nvSpPr>
          <p:spPr>
            <a:xfrm>
              <a:off x="8274682" y="3179368"/>
              <a:ext cx="775786" cy="406535"/>
            </a:xfrm>
            <a:custGeom>
              <a:avLst/>
              <a:gdLst/>
              <a:ahLst/>
              <a:cxnLst/>
              <a:rect l="l" t="t" r="r" b="b"/>
              <a:pathLst>
                <a:path w="3662" h="1919" extrusionOk="0">
                  <a:moveTo>
                    <a:pt x="591" y="0"/>
                  </a:moveTo>
                  <a:lnTo>
                    <a:pt x="1" y="462"/>
                  </a:lnTo>
                  <a:lnTo>
                    <a:pt x="305" y="1171"/>
                  </a:lnTo>
                  <a:lnTo>
                    <a:pt x="3376" y="1919"/>
                  </a:lnTo>
                  <a:lnTo>
                    <a:pt x="3661" y="738"/>
                  </a:lnTo>
                  <a:lnTo>
                    <a:pt x="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2151"/>
        <p:cNvGrpSpPr/>
        <p:nvPr/>
      </p:nvGrpSpPr>
      <p:grpSpPr>
        <a:xfrm>
          <a:off x="0" y="0"/>
          <a:ext cx="0" cy="0"/>
          <a:chOff x="0" y="0"/>
          <a:chExt cx="0" cy="0"/>
        </a:xfrm>
      </p:grpSpPr>
      <p:sp>
        <p:nvSpPr>
          <p:cNvPr id="2152" name="Google Shape;21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53" name="Google Shape;2153;p13"/>
          <p:cNvSpPr txBox="1">
            <a:spLocks noGrp="1"/>
          </p:cNvSpPr>
          <p:nvPr>
            <p:ph type="title" idx="2" hasCustomPrompt="1"/>
          </p:nvPr>
        </p:nvSpPr>
        <p:spPr>
          <a:xfrm>
            <a:off x="726437" y="1555175"/>
            <a:ext cx="14358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54" name="Google Shape;2154;p13"/>
          <p:cNvSpPr txBox="1">
            <a:spLocks noGrp="1"/>
          </p:cNvSpPr>
          <p:nvPr>
            <p:ph type="subTitle" idx="1"/>
          </p:nvPr>
        </p:nvSpPr>
        <p:spPr>
          <a:xfrm>
            <a:off x="2213100" y="1555175"/>
            <a:ext cx="2081700" cy="3621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spcBef>
                <a:spcPts val="0"/>
              </a:spcBef>
              <a:spcAft>
                <a:spcPts val="0"/>
              </a:spcAft>
              <a:buSzPts val="2200"/>
              <a:buFont typeface="Anton"/>
              <a:buNone/>
              <a:defRPr sz="2200">
                <a:latin typeface="Anton"/>
                <a:ea typeface="Anton"/>
                <a:cs typeface="Anton"/>
                <a:sym typeface="Anton"/>
              </a:defRPr>
            </a:lvl1pPr>
            <a:lvl2pPr lvl="1">
              <a:spcBef>
                <a:spcPts val="0"/>
              </a:spcBef>
              <a:spcAft>
                <a:spcPts val="0"/>
              </a:spcAft>
              <a:buSzPts val="2200"/>
              <a:buFont typeface="Anton"/>
              <a:buNone/>
              <a:defRPr sz="2200">
                <a:latin typeface="Anton"/>
                <a:ea typeface="Anton"/>
                <a:cs typeface="Anton"/>
                <a:sym typeface="Anton"/>
              </a:defRPr>
            </a:lvl2pPr>
            <a:lvl3pPr lvl="2">
              <a:spcBef>
                <a:spcPts val="0"/>
              </a:spcBef>
              <a:spcAft>
                <a:spcPts val="0"/>
              </a:spcAft>
              <a:buSzPts val="2200"/>
              <a:buFont typeface="Anton"/>
              <a:buNone/>
              <a:defRPr sz="2200">
                <a:latin typeface="Anton"/>
                <a:ea typeface="Anton"/>
                <a:cs typeface="Anton"/>
                <a:sym typeface="Anton"/>
              </a:defRPr>
            </a:lvl3pPr>
            <a:lvl4pPr lvl="3">
              <a:spcBef>
                <a:spcPts val="0"/>
              </a:spcBef>
              <a:spcAft>
                <a:spcPts val="0"/>
              </a:spcAft>
              <a:buSzPts val="2200"/>
              <a:buFont typeface="Anton"/>
              <a:buNone/>
              <a:defRPr sz="2200">
                <a:latin typeface="Anton"/>
                <a:ea typeface="Anton"/>
                <a:cs typeface="Anton"/>
                <a:sym typeface="Anton"/>
              </a:defRPr>
            </a:lvl4pPr>
            <a:lvl5pPr lvl="4">
              <a:spcBef>
                <a:spcPts val="0"/>
              </a:spcBef>
              <a:spcAft>
                <a:spcPts val="0"/>
              </a:spcAft>
              <a:buSzPts val="2200"/>
              <a:buFont typeface="Anton"/>
              <a:buNone/>
              <a:defRPr sz="2200">
                <a:latin typeface="Anton"/>
                <a:ea typeface="Anton"/>
                <a:cs typeface="Anton"/>
                <a:sym typeface="Anton"/>
              </a:defRPr>
            </a:lvl5pPr>
            <a:lvl6pPr lvl="5">
              <a:spcBef>
                <a:spcPts val="0"/>
              </a:spcBef>
              <a:spcAft>
                <a:spcPts val="0"/>
              </a:spcAft>
              <a:buSzPts val="2200"/>
              <a:buFont typeface="Anton"/>
              <a:buNone/>
              <a:defRPr sz="2200">
                <a:latin typeface="Anton"/>
                <a:ea typeface="Anton"/>
                <a:cs typeface="Anton"/>
                <a:sym typeface="Anton"/>
              </a:defRPr>
            </a:lvl6pPr>
            <a:lvl7pPr lvl="6">
              <a:spcBef>
                <a:spcPts val="0"/>
              </a:spcBef>
              <a:spcAft>
                <a:spcPts val="0"/>
              </a:spcAft>
              <a:buSzPts val="2200"/>
              <a:buFont typeface="Anton"/>
              <a:buNone/>
              <a:defRPr sz="2200">
                <a:latin typeface="Anton"/>
                <a:ea typeface="Anton"/>
                <a:cs typeface="Anton"/>
                <a:sym typeface="Anton"/>
              </a:defRPr>
            </a:lvl7pPr>
            <a:lvl8pPr lvl="7">
              <a:spcBef>
                <a:spcPts val="0"/>
              </a:spcBef>
              <a:spcAft>
                <a:spcPts val="0"/>
              </a:spcAft>
              <a:buSzPts val="2200"/>
              <a:buFont typeface="Anton"/>
              <a:buNone/>
              <a:defRPr sz="2200">
                <a:latin typeface="Anton"/>
                <a:ea typeface="Anton"/>
                <a:cs typeface="Anton"/>
                <a:sym typeface="Anton"/>
              </a:defRPr>
            </a:lvl8pPr>
            <a:lvl9pPr lvl="8">
              <a:spcBef>
                <a:spcPts val="0"/>
              </a:spcBef>
              <a:spcAft>
                <a:spcPts val="0"/>
              </a:spcAft>
              <a:buSzPts val="2200"/>
              <a:buFont typeface="Anton"/>
              <a:buNone/>
              <a:defRPr sz="2200">
                <a:latin typeface="Anton"/>
                <a:ea typeface="Anton"/>
                <a:cs typeface="Anton"/>
                <a:sym typeface="Anton"/>
              </a:defRPr>
            </a:lvl9pPr>
          </a:lstStyle>
          <a:p>
            <a:endParaRPr/>
          </a:p>
        </p:txBody>
      </p:sp>
      <p:sp>
        <p:nvSpPr>
          <p:cNvPr id="2155" name="Google Shape;2155;p13"/>
          <p:cNvSpPr txBox="1">
            <a:spLocks noGrp="1"/>
          </p:cNvSpPr>
          <p:nvPr>
            <p:ph type="subTitle" idx="3"/>
          </p:nvPr>
        </p:nvSpPr>
        <p:spPr>
          <a:xfrm>
            <a:off x="2213100" y="1999525"/>
            <a:ext cx="2081700" cy="66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56" name="Google Shape;2156;p13"/>
          <p:cNvSpPr txBox="1">
            <a:spLocks noGrp="1"/>
          </p:cNvSpPr>
          <p:nvPr>
            <p:ph type="title" idx="4" hasCustomPrompt="1"/>
          </p:nvPr>
        </p:nvSpPr>
        <p:spPr>
          <a:xfrm>
            <a:off x="726437" y="3258475"/>
            <a:ext cx="14358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57" name="Google Shape;2157;p13"/>
          <p:cNvSpPr txBox="1">
            <a:spLocks noGrp="1"/>
          </p:cNvSpPr>
          <p:nvPr>
            <p:ph type="subTitle" idx="5"/>
          </p:nvPr>
        </p:nvSpPr>
        <p:spPr>
          <a:xfrm>
            <a:off x="2213100" y="3258475"/>
            <a:ext cx="2081700" cy="3621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2200"/>
              <a:buFont typeface="Anton"/>
              <a:buNone/>
              <a:defRPr sz="2200">
                <a:latin typeface="Anton"/>
                <a:ea typeface="Anton"/>
                <a:cs typeface="Anton"/>
                <a:sym typeface="Anton"/>
              </a:defRPr>
            </a:lvl1pPr>
            <a:lvl2pPr lvl="1" rtl="0">
              <a:spcBef>
                <a:spcPts val="0"/>
              </a:spcBef>
              <a:spcAft>
                <a:spcPts val="0"/>
              </a:spcAft>
              <a:buSzPts val="2200"/>
              <a:buFont typeface="Anton"/>
              <a:buNone/>
              <a:defRPr sz="2200">
                <a:latin typeface="Anton"/>
                <a:ea typeface="Anton"/>
                <a:cs typeface="Anton"/>
                <a:sym typeface="Anton"/>
              </a:defRPr>
            </a:lvl2pPr>
            <a:lvl3pPr lvl="2" rtl="0">
              <a:spcBef>
                <a:spcPts val="0"/>
              </a:spcBef>
              <a:spcAft>
                <a:spcPts val="0"/>
              </a:spcAft>
              <a:buSzPts val="2200"/>
              <a:buFont typeface="Anton"/>
              <a:buNone/>
              <a:defRPr sz="2200">
                <a:latin typeface="Anton"/>
                <a:ea typeface="Anton"/>
                <a:cs typeface="Anton"/>
                <a:sym typeface="Anton"/>
              </a:defRPr>
            </a:lvl3pPr>
            <a:lvl4pPr lvl="3" rtl="0">
              <a:spcBef>
                <a:spcPts val="0"/>
              </a:spcBef>
              <a:spcAft>
                <a:spcPts val="0"/>
              </a:spcAft>
              <a:buSzPts val="2200"/>
              <a:buFont typeface="Anton"/>
              <a:buNone/>
              <a:defRPr sz="2200">
                <a:latin typeface="Anton"/>
                <a:ea typeface="Anton"/>
                <a:cs typeface="Anton"/>
                <a:sym typeface="Anton"/>
              </a:defRPr>
            </a:lvl4pPr>
            <a:lvl5pPr lvl="4" rtl="0">
              <a:spcBef>
                <a:spcPts val="0"/>
              </a:spcBef>
              <a:spcAft>
                <a:spcPts val="0"/>
              </a:spcAft>
              <a:buSzPts val="2200"/>
              <a:buFont typeface="Anton"/>
              <a:buNone/>
              <a:defRPr sz="2200">
                <a:latin typeface="Anton"/>
                <a:ea typeface="Anton"/>
                <a:cs typeface="Anton"/>
                <a:sym typeface="Anton"/>
              </a:defRPr>
            </a:lvl5pPr>
            <a:lvl6pPr lvl="5" rtl="0">
              <a:spcBef>
                <a:spcPts val="0"/>
              </a:spcBef>
              <a:spcAft>
                <a:spcPts val="0"/>
              </a:spcAft>
              <a:buSzPts val="2200"/>
              <a:buFont typeface="Anton"/>
              <a:buNone/>
              <a:defRPr sz="2200">
                <a:latin typeface="Anton"/>
                <a:ea typeface="Anton"/>
                <a:cs typeface="Anton"/>
                <a:sym typeface="Anton"/>
              </a:defRPr>
            </a:lvl6pPr>
            <a:lvl7pPr lvl="6" rtl="0">
              <a:spcBef>
                <a:spcPts val="0"/>
              </a:spcBef>
              <a:spcAft>
                <a:spcPts val="0"/>
              </a:spcAft>
              <a:buSzPts val="2200"/>
              <a:buFont typeface="Anton"/>
              <a:buNone/>
              <a:defRPr sz="2200">
                <a:latin typeface="Anton"/>
                <a:ea typeface="Anton"/>
                <a:cs typeface="Anton"/>
                <a:sym typeface="Anton"/>
              </a:defRPr>
            </a:lvl7pPr>
            <a:lvl8pPr lvl="7" rtl="0">
              <a:spcBef>
                <a:spcPts val="0"/>
              </a:spcBef>
              <a:spcAft>
                <a:spcPts val="0"/>
              </a:spcAft>
              <a:buSzPts val="2200"/>
              <a:buFont typeface="Anton"/>
              <a:buNone/>
              <a:defRPr sz="2200">
                <a:latin typeface="Anton"/>
                <a:ea typeface="Anton"/>
                <a:cs typeface="Anton"/>
                <a:sym typeface="Anton"/>
              </a:defRPr>
            </a:lvl8pPr>
            <a:lvl9pPr lvl="8"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158" name="Google Shape;2158;p13"/>
          <p:cNvSpPr txBox="1">
            <a:spLocks noGrp="1"/>
          </p:cNvSpPr>
          <p:nvPr>
            <p:ph type="subTitle" idx="6"/>
          </p:nvPr>
        </p:nvSpPr>
        <p:spPr>
          <a:xfrm>
            <a:off x="2213100" y="3702825"/>
            <a:ext cx="2081700" cy="66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159" name="Google Shape;2159;p13"/>
          <p:cNvSpPr txBox="1">
            <a:spLocks noGrp="1"/>
          </p:cNvSpPr>
          <p:nvPr>
            <p:ph type="title" idx="7" hasCustomPrompt="1"/>
          </p:nvPr>
        </p:nvSpPr>
        <p:spPr>
          <a:xfrm>
            <a:off x="6988200" y="1555175"/>
            <a:ext cx="14358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0" name="Google Shape;2160;p13"/>
          <p:cNvSpPr txBox="1">
            <a:spLocks noGrp="1"/>
          </p:cNvSpPr>
          <p:nvPr>
            <p:ph type="subTitle" idx="8"/>
          </p:nvPr>
        </p:nvSpPr>
        <p:spPr>
          <a:xfrm>
            <a:off x="4853400" y="1555175"/>
            <a:ext cx="2081700" cy="3621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r" rtl="0">
              <a:spcBef>
                <a:spcPts val="0"/>
              </a:spcBef>
              <a:spcAft>
                <a:spcPts val="0"/>
              </a:spcAft>
              <a:buSzPts val="2200"/>
              <a:buFont typeface="Anton"/>
              <a:buNone/>
              <a:defRPr sz="2200">
                <a:latin typeface="Anton"/>
                <a:ea typeface="Anton"/>
                <a:cs typeface="Anton"/>
                <a:sym typeface="Anton"/>
              </a:defRPr>
            </a:lvl1pPr>
            <a:lvl2pPr lvl="1" algn="r" rtl="0">
              <a:spcBef>
                <a:spcPts val="0"/>
              </a:spcBef>
              <a:spcAft>
                <a:spcPts val="0"/>
              </a:spcAft>
              <a:buSzPts val="2200"/>
              <a:buFont typeface="Anton"/>
              <a:buNone/>
              <a:defRPr sz="2200">
                <a:latin typeface="Anton"/>
                <a:ea typeface="Anton"/>
                <a:cs typeface="Anton"/>
                <a:sym typeface="Anton"/>
              </a:defRPr>
            </a:lvl2pPr>
            <a:lvl3pPr lvl="2" algn="r" rtl="0">
              <a:spcBef>
                <a:spcPts val="0"/>
              </a:spcBef>
              <a:spcAft>
                <a:spcPts val="0"/>
              </a:spcAft>
              <a:buSzPts val="2200"/>
              <a:buFont typeface="Anton"/>
              <a:buNone/>
              <a:defRPr sz="2200">
                <a:latin typeface="Anton"/>
                <a:ea typeface="Anton"/>
                <a:cs typeface="Anton"/>
                <a:sym typeface="Anton"/>
              </a:defRPr>
            </a:lvl3pPr>
            <a:lvl4pPr lvl="3" algn="r" rtl="0">
              <a:spcBef>
                <a:spcPts val="0"/>
              </a:spcBef>
              <a:spcAft>
                <a:spcPts val="0"/>
              </a:spcAft>
              <a:buSzPts val="2200"/>
              <a:buFont typeface="Anton"/>
              <a:buNone/>
              <a:defRPr sz="2200">
                <a:latin typeface="Anton"/>
                <a:ea typeface="Anton"/>
                <a:cs typeface="Anton"/>
                <a:sym typeface="Anton"/>
              </a:defRPr>
            </a:lvl4pPr>
            <a:lvl5pPr lvl="4" algn="r" rtl="0">
              <a:spcBef>
                <a:spcPts val="0"/>
              </a:spcBef>
              <a:spcAft>
                <a:spcPts val="0"/>
              </a:spcAft>
              <a:buSzPts val="2200"/>
              <a:buFont typeface="Anton"/>
              <a:buNone/>
              <a:defRPr sz="2200">
                <a:latin typeface="Anton"/>
                <a:ea typeface="Anton"/>
                <a:cs typeface="Anton"/>
                <a:sym typeface="Anton"/>
              </a:defRPr>
            </a:lvl5pPr>
            <a:lvl6pPr lvl="5" algn="r" rtl="0">
              <a:spcBef>
                <a:spcPts val="0"/>
              </a:spcBef>
              <a:spcAft>
                <a:spcPts val="0"/>
              </a:spcAft>
              <a:buSzPts val="2200"/>
              <a:buFont typeface="Anton"/>
              <a:buNone/>
              <a:defRPr sz="2200">
                <a:latin typeface="Anton"/>
                <a:ea typeface="Anton"/>
                <a:cs typeface="Anton"/>
                <a:sym typeface="Anton"/>
              </a:defRPr>
            </a:lvl6pPr>
            <a:lvl7pPr lvl="6" algn="r" rtl="0">
              <a:spcBef>
                <a:spcPts val="0"/>
              </a:spcBef>
              <a:spcAft>
                <a:spcPts val="0"/>
              </a:spcAft>
              <a:buSzPts val="2200"/>
              <a:buFont typeface="Anton"/>
              <a:buNone/>
              <a:defRPr sz="2200">
                <a:latin typeface="Anton"/>
                <a:ea typeface="Anton"/>
                <a:cs typeface="Anton"/>
                <a:sym typeface="Anton"/>
              </a:defRPr>
            </a:lvl7pPr>
            <a:lvl8pPr lvl="7" algn="r" rtl="0">
              <a:spcBef>
                <a:spcPts val="0"/>
              </a:spcBef>
              <a:spcAft>
                <a:spcPts val="0"/>
              </a:spcAft>
              <a:buSzPts val="2200"/>
              <a:buFont typeface="Anton"/>
              <a:buNone/>
              <a:defRPr sz="2200">
                <a:latin typeface="Anton"/>
                <a:ea typeface="Anton"/>
                <a:cs typeface="Anton"/>
                <a:sym typeface="Anton"/>
              </a:defRPr>
            </a:lvl8pPr>
            <a:lvl9pPr lvl="8" algn="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161" name="Google Shape;2161;p13"/>
          <p:cNvSpPr txBox="1">
            <a:spLocks noGrp="1"/>
          </p:cNvSpPr>
          <p:nvPr>
            <p:ph type="subTitle" idx="9"/>
          </p:nvPr>
        </p:nvSpPr>
        <p:spPr>
          <a:xfrm>
            <a:off x="4853400" y="1999525"/>
            <a:ext cx="2081700" cy="6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162" name="Google Shape;2162;p13"/>
          <p:cNvSpPr txBox="1">
            <a:spLocks noGrp="1"/>
          </p:cNvSpPr>
          <p:nvPr>
            <p:ph type="title" idx="13" hasCustomPrompt="1"/>
          </p:nvPr>
        </p:nvSpPr>
        <p:spPr>
          <a:xfrm>
            <a:off x="6988200" y="3258475"/>
            <a:ext cx="14358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3" name="Google Shape;2163;p13"/>
          <p:cNvSpPr txBox="1">
            <a:spLocks noGrp="1"/>
          </p:cNvSpPr>
          <p:nvPr>
            <p:ph type="subTitle" idx="14"/>
          </p:nvPr>
        </p:nvSpPr>
        <p:spPr>
          <a:xfrm>
            <a:off x="4853400" y="3258475"/>
            <a:ext cx="2081700" cy="3621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r" rtl="0">
              <a:spcBef>
                <a:spcPts val="0"/>
              </a:spcBef>
              <a:spcAft>
                <a:spcPts val="0"/>
              </a:spcAft>
              <a:buSzPts val="2200"/>
              <a:buFont typeface="Anton"/>
              <a:buNone/>
              <a:defRPr sz="2200">
                <a:latin typeface="Anton"/>
                <a:ea typeface="Anton"/>
                <a:cs typeface="Anton"/>
                <a:sym typeface="Anton"/>
              </a:defRPr>
            </a:lvl1pPr>
            <a:lvl2pPr lvl="1" algn="r" rtl="0">
              <a:spcBef>
                <a:spcPts val="0"/>
              </a:spcBef>
              <a:spcAft>
                <a:spcPts val="0"/>
              </a:spcAft>
              <a:buSzPts val="2200"/>
              <a:buFont typeface="Anton"/>
              <a:buNone/>
              <a:defRPr sz="2200">
                <a:latin typeface="Anton"/>
                <a:ea typeface="Anton"/>
                <a:cs typeface="Anton"/>
                <a:sym typeface="Anton"/>
              </a:defRPr>
            </a:lvl2pPr>
            <a:lvl3pPr lvl="2" algn="r" rtl="0">
              <a:spcBef>
                <a:spcPts val="0"/>
              </a:spcBef>
              <a:spcAft>
                <a:spcPts val="0"/>
              </a:spcAft>
              <a:buSzPts val="2200"/>
              <a:buFont typeface="Anton"/>
              <a:buNone/>
              <a:defRPr sz="2200">
                <a:latin typeface="Anton"/>
                <a:ea typeface="Anton"/>
                <a:cs typeface="Anton"/>
                <a:sym typeface="Anton"/>
              </a:defRPr>
            </a:lvl3pPr>
            <a:lvl4pPr lvl="3" algn="r" rtl="0">
              <a:spcBef>
                <a:spcPts val="0"/>
              </a:spcBef>
              <a:spcAft>
                <a:spcPts val="0"/>
              </a:spcAft>
              <a:buSzPts val="2200"/>
              <a:buFont typeface="Anton"/>
              <a:buNone/>
              <a:defRPr sz="2200">
                <a:latin typeface="Anton"/>
                <a:ea typeface="Anton"/>
                <a:cs typeface="Anton"/>
                <a:sym typeface="Anton"/>
              </a:defRPr>
            </a:lvl4pPr>
            <a:lvl5pPr lvl="4" algn="r" rtl="0">
              <a:spcBef>
                <a:spcPts val="0"/>
              </a:spcBef>
              <a:spcAft>
                <a:spcPts val="0"/>
              </a:spcAft>
              <a:buSzPts val="2200"/>
              <a:buFont typeface="Anton"/>
              <a:buNone/>
              <a:defRPr sz="2200">
                <a:latin typeface="Anton"/>
                <a:ea typeface="Anton"/>
                <a:cs typeface="Anton"/>
                <a:sym typeface="Anton"/>
              </a:defRPr>
            </a:lvl5pPr>
            <a:lvl6pPr lvl="5" algn="r" rtl="0">
              <a:spcBef>
                <a:spcPts val="0"/>
              </a:spcBef>
              <a:spcAft>
                <a:spcPts val="0"/>
              </a:spcAft>
              <a:buSzPts val="2200"/>
              <a:buFont typeface="Anton"/>
              <a:buNone/>
              <a:defRPr sz="2200">
                <a:latin typeface="Anton"/>
                <a:ea typeface="Anton"/>
                <a:cs typeface="Anton"/>
                <a:sym typeface="Anton"/>
              </a:defRPr>
            </a:lvl6pPr>
            <a:lvl7pPr lvl="6" algn="r" rtl="0">
              <a:spcBef>
                <a:spcPts val="0"/>
              </a:spcBef>
              <a:spcAft>
                <a:spcPts val="0"/>
              </a:spcAft>
              <a:buSzPts val="2200"/>
              <a:buFont typeface="Anton"/>
              <a:buNone/>
              <a:defRPr sz="2200">
                <a:latin typeface="Anton"/>
                <a:ea typeface="Anton"/>
                <a:cs typeface="Anton"/>
                <a:sym typeface="Anton"/>
              </a:defRPr>
            </a:lvl7pPr>
            <a:lvl8pPr lvl="7" algn="r" rtl="0">
              <a:spcBef>
                <a:spcPts val="0"/>
              </a:spcBef>
              <a:spcAft>
                <a:spcPts val="0"/>
              </a:spcAft>
              <a:buSzPts val="2200"/>
              <a:buFont typeface="Anton"/>
              <a:buNone/>
              <a:defRPr sz="2200">
                <a:latin typeface="Anton"/>
                <a:ea typeface="Anton"/>
                <a:cs typeface="Anton"/>
                <a:sym typeface="Anton"/>
              </a:defRPr>
            </a:lvl8pPr>
            <a:lvl9pPr lvl="8" algn="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164" name="Google Shape;2164;p13"/>
          <p:cNvSpPr txBox="1">
            <a:spLocks noGrp="1"/>
          </p:cNvSpPr>
          <p:nvPr>
            <p:ph type="subTitle" idx="15"/>
          </p:nvPr>
        </p:nvSpPr>
        <p:spPr>
          <a:xfrm>
            <a:off x="4853400" y="3702825"/>
            <a:ext cx="2081700" cy="66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grpSp>
        <p:nvGrpSpPr>
          <p:cNvPr id="2165" name="Google Shape;2165;p13"/>
          <p:cNvGrpSpPr/>
          <p:nvPr/>
        </p:nvGrpSpPr>
        <p:grpSpPr>
          <a:xfrm>
            <a:off x="49" y="288406"/>
            <a:ext cx="9143974" cy="4917495"/>
            <a:chOff x="49" y="288406"/>
            <a:chExt cx="9143974" cy="4917495"/>
          </a:xfrm>
        </p:grpSpPr>
        <p:grpSp>
          <p:nvGrpSpPr>
            <p:cNvPr id="2166" name="Google Shape;2166;p13"/>
            <p:cNvGrpSpPr/>
            <p:nvPr/>
          </p:nvGrpSpPr>
          <p:grpSpPr>
            <a:xfrm flipH="1">
              <a:off x="1645044" y="4329065"/>
              <a:ext cx="250404" cy="549532"/>
              <a:chOff x="7248623" y="4329065"/>
              <a:chExt cx="250404" cy="549532"/>
            </a:xfrm>
          </p:grpSpPr>
          <p:sp>
            <p:nvSpPr>
              <p:cNvPr id="2167" name="Google Shape;2167;p13"/>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3"/>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
            <p:cNvGrpSpPr/>
            <p:nvPr/>
          </p:nvGrpSpPr>
          <p:grpSpPr>
            <a:xfrm flipH="1">
              <a:off x="7905562" y="4183314"/>
              <a:ext cx="275402" cy="601435"/>
              <a:chOff x="963107" y="4183314"/>
              <a:chExt cx="275402" cy="601435"/>
            </a:xfrm>
          </p:grpSpPr>
          <p:sp>
            <p:nvSpPr>
              <p:cNvPr id="2251" name="Google Shape;2251;p13"/>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3"/>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3"/>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3"/>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3"/>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3"/>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3"/>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3"/>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3"/>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3"/>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3"/>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3"/>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3"/>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3"/>
            <p:cNvSpPr/>
            <p:nvPr/>
          </p:nvSpPr>
          <p:spPr>
            <a:xfrm flipH="1">
              <a:off x="49" y="45654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
            <p:cNvSpPr/>
            <p:nvPr/>
          </p:nvSpPr>
          <p:spPr>
            <a:xfrm>
              <a:off x="2883275" y="4573961"/>
              <a:ext cx="803961" cy="508858"/>
            </a:xfrm>
            <a:custGeom>
              <a:avLst/>
              <a:gdLst/>
              <a:ahLst/>
              <a:cxnLst/>
              <a:rect l="l" t="t" r="r" b="b"/>
              <a:pathLst>
                <a:path w="3795" h="2402" extrusionOk="0">
                  <a:moveTo>
                    <a:pt x="1516" y="424"/>
                  </a:moveTo>
                  <a:cubicBezTo>
                    <a:pt x="1546" y="512"/>
                    <a:pt x="1575" y="601"/>
                    <a:pt x="1615" y="689"/>
                  </a:cubicBezTo>
                  <a:cubicBezTo>
                    <a:pt x="1615" y="729"/>
                    <a:pt x="1624" y="768"/>
                    <a:pt x="1624" y="798"/>
                  </a:cubicBezTo>
                  <a:cubicBezTo>
                    <a:pt x="1585" y="670"/>
                    <a:pt x="1546" y="542"/>
                    <a:pt x="1516" y="424"/>
                  </a:cubicBezTo>
                  <a:close/>
                  <a:moveTo>
                    <a:pt x="1054" y="837"/>
                  </a:moveTo>
                  <a:lnTo>
                    <a:pt x="1054" y="837"/>
                  </a:lnTo>
                  <a:cubicBezTo>
                    <a:pt x="1064" y="847"/>
                    <a:pt x="1073" y="857"/>
                    <a:pt x="1083" y="877"/>
                  </a:cubicBezTo>
                  <a:cubicBezTo>
                    <a:pt x="1093" y="886"/>
                    <a:pt x="1103" y="906"/>
                    <a:pt x="1113" y="916"/>
                  </a:cubicBezTo>
                  <a:cubicBezTo>
                    <a:pt x="1123" y="936"/>
                    <a:pt x="1123" y="945"/>
                    <a:pt x="1123" y="965"/>
                  </a:cubicBezTo>
                  <a:cubicBezTo>
                    <a:pt x="1103" y="916"/>
                    <a:pt x="1073" y="877"/>
                    <a:pt x="1054" y="837"/>
                  </a:cubicBezTo>
                  <a:close/>
                  <a:moveTo>
                    <a:pt x="1742" y="1083"/>
                  </a:moveTo>
                  <a:lnTo>
                    <a:pt x="1772" y="1172"/>
                  </a:lnTo>
                  <a:lnTo>
                    <a:pt x="1772" y="1290"/>
                  </a:lnTo>
                  <a:cubicBezTo>
                    <a:pt x="1772" y="1260"/>
                    <a:pt x="1762" y="1240"/>
                    <a:pt x="1753" y="1211"/>
                  </a:cubicBezTo>
                  <a:cubicBezTo>
                    <a:pt x="1753" y="1201"/>
                    <a:pt x="1742" y="1192"/>
                    <a:pt x="1742" y="1172"/>
                  </a:cubicBezTo>
                  <a:cubicBezTo>
                    <a:pt x="1742" y="1152"/>
                    <a:pt x="1742" y="1133"/>
                    <a:pt x="1733" y="1103"/>
                  </a:cubicBezTo>
                  <a:cubicBezTo>
                    <a:pt x="1742" y="1093"/>
                    <a:pt x="1742" y="1093"/>
                    <a:pt x="1742" y="1083"/>
                  </a:cubicBezTo>
                  <a:close/>
                  <a:moveTo>
                    <a:pt x="1290" y="995"/>
                  </a:moveTo>
                  <a:lnTo>
                    <a:pt x="1290" y="995"/>
                  </a:lnTo>
                  <a:cubicBezTo>
                    <a:pt x="1290" y="1004"/>
                    <a:pt x="1300" y="1024"/>
                    <a:pt x="1309" y="1034"/>
                  </a:cubicBezTo>
                  <a:cubicBezTo>
                    <a:pt x="1358" y="1139"/>
                    <a:pt x="1415" y="1235"/>
                    <a:pt x="1463" y="1341"/>
                  </a:cubicBezTo>
                  <a:lnTo>
                    <a:pt x="1463" y="1341"/>
                  </a:lnTo>
                  <a:cubicBezTo>
                    <a:pt x="1462" y="1340"/>
                    <a:pt x="1460" y="1339"/>
                    <a:pt x="1457" y="1339"/>
                  </a:cubicBezTo>
                  <a:cubicBezTo>
                    <a:pt x="1408" y="1260"/>
                    <a:pt x="1349" y="1192"/>
                    <a:pt x="1300" y="1113"/>
                  </a:cubicBezTo>
                  <a:cubicBezTo>
                    <a:pt x="1290" y="1074"/>
                    <a:pt x="1290" y="1034"/>
                    <a:pt x="1290" y="995"/>
                  </a:cubicBezTo>
                  <a:close/>
                  <a:moveTo>
                    <a:pt x="2205" y="119"/>
                  </a:moveTo>
                  <a:cubicBezTo>
                    <a:pt x="2156" y="433"/>
                    <a:pt x="2107" y="739"/>
                    <a:pt x="2057" y="1054"/>
                  </a:cubicBezTo>
                  <a:cubicBezTo>
                    <a:pt x="2048" y="1122"/>
                    <a:pt x="2038" y="1192"/>
                    <a:pt x="2018" y="1260"/>
                  </a:cubicBezTo>
                  <a:cubicBezTo>
                    <a:pt x="2008" y="1290"/>
                    <a:pt x="1998" y="1319"/>
                    <a:pt x="1989" y="1359"/>
                  </a:cubicBezTo>
                  <a:cubicBezTo>
                    <a:pt x="2028" y="1004"/>
                    <a:pt x="2077" y="641"/>
                    <a:pt x="2116" y="286"/>
                  </a:cubicBezTo>
                  <a:cubicBezTo>
                    <a:pt x="2146" y="237"/>
                    <a:pt x="2175" y="178"/>
                    <a:pt x="2205" y="119"/>
                  </a:cubicBezTo>
                  <a:close/>
                  <a:moveTo>
                    <a:pt x="3071" y="857"/>
                  </a:moveTo>
                  <a:lnTo>
                    <a:pt x="3071" y="857"/>
                  </a:lnTo>
                  <a:cubicBezTo>
                    <a:pt x="2923" y="1034"/>
                    <a:pt x="2766" y="1211"/>
                    <a:pt x="2608" y="1388"/>
                  </a:cubicBezTo>
                  <a:lnTo>
                    <a:pt x="2875" y="1004"/>
                  </a:lnTo>
                  <a:cubicBezTo>
                    <a:pt x="2943" y="955"/>
                    <a:pt x="3002" y="906"/>
                    <a:pt x="3071" y="857"/>
                  </a:cubicBezTo>
                  <a:close/>
                  <a:moveTo>
                    <a:pt x="2520" y="1251"/>
                  </a:moveTo>
                  <a:cubicBezTo>
                    <a:pt x="2451" y="1349"/>
                    <a:pt x="2382" y="1447"/>
                    <a:pt x="2313" y="1536"/>
                  </a:cubicBezTo>
                  <a:cubicBezTo>
                    <a:pt x="2304" y="1546"/>
                    <a:pt x="2304" y="1546"/>
                    <a:pt x="2293" y="1546"/>
                  </a:cubicBezTo>
                  <a:cubicBezTo>
                    <a:pt x="2333" y="1477"/>
                    <a:pt x="2372" y="1408"/>
                    <a:pt x="2402" y="1339"/>
                  </a:cubicBezTo>
                  <a:lnTo>
                    <a:pt x="2520" y="1251"/>
                  </a:lnTo>
                  <a:close/>
                  <a:moveTo>
                    <a:pt x="3120" y="1231"/>
                  </a:moveTo>
                  <a:lnTo>
                    <a:pt x="3120" y="1231"/>
                  </a:lnTo>
                  <a:cubicBezTo>
                    <a:pt x="2963" y="1339"/>
                    <a:pt x="2815" y="1437"/>
                    <a:pt x="2667" y="1546"/>
                  </a:cubicBezTo>
                  <a:lnTo>
                    <a:pt x="2697" y="1516"/>
                  </a:lnTo>
                  <a:cubicBezTo>
                    <a:pt x="2766" y="1447"/>
                    <a:pt x="2845" y="1378"/>
                    <a:pt x="2923" y="1310"/>
                  </a:cubicBezTo>
                  <a:cubicBezTo>
                    <a:pt x="2993" y="1290"/>
                    <a:pt x="3052" y="1260"/>
                    <a:pt x="3120" y="1231"/>
                  </a:cubicBezTo>
                  <a:close/>
                  <a:moveTo>
                    <a:pt x="876" y="1221"/>
                  </a:moveTo>
                  <a:lnTo>
                    <a:pt x="876" y="1221"/>
                  </a:lnTo>
                  <a:cubicBezTo>
                    <a:pt x="975" y="1310"/>
                    <a:pt x="1073" y="1388"/>
                    <a:pt x="1172" y="1467"/>
                  </a:cubicBezTo>
                  <a:cubicBezTo>
                    <a:pt x="1182" y="1507"/>
                    <a:pt x="1182" y="1536"/>
                    <a:pt x="1191" y="1566"/>
                  </a:cubicBezTo>
                  <a:cubicBezTo>
                    <a:pt x="1113" y="1507"/>
                    <a:pt x="1044" y="1447"/>
                    <a:pt x="965" y="1388"/>
                  </a:cubicBezTo>
                  <a:cubicBezTo>
                    <a:pt x="935" y="1329"/>
                    <a:pt x="906" y="1280"/>
                    <a:pt x="876" y="1221"/>
                  </a:cubicBezTo>
                  <a:close/>
                  <a:moveTo>
                    <a:pt x="2284" y="1428"/>
                  </a:moveTo>
                  <a:cubicBezTo>
                    <a:pt x="2254" y="1477"/>
                    <a:pt x="2225" y="1536"/>
                    <a:pt x="2195" y="1595"/>
                  </a:cubicBezTo>
                  <a:lnTo>
                    <a:pt x="2186" y="1595"/>
                  </a:lnTo>
                  <a:lnTo>
                    <a:pt x="2195" y="1585"/>
                  </a:lnTo>
                  <a:cubicBezTo>
                    <a:pt x="2215" y="1536"/>
                    <a:pt x="2245" y="1487"/>
                    <a:pt x="2264" y="1437"/>
                  </a:cubicBezTo>
                  <a:cubicBezTo>
                    <a:pt x="2274" y="1437"/>
                    <a:pt x="2274" y="1428"/>
                    <a:pt x="2284" y="1428"/>
                  </a:cubicBezTo>
                  <a:close/>
                  <a:moveTo>
                    <a:pt x="1683" y="1231"/>
                  </a:moveTo>
                  <a:cubicBezTo>
                    <a:pt x="1694" y="1349"/>
                    <a:pt x="1713" y="1457"/>
                    <a:pt x="1733" y="1566"/>
                  </a:cubicBezTo>
                  <a:cubicBezTo>
                    <a:pt x="1733" y="1585"/>
                    <a:pt x="1742" y="1605"/>
                    <a:pt x="1742" y="1614"/>
                  </a:cubicBezTo>
                  <a:lnTo>
                    <a:pt x="1654" y="1290"/>
                  </a:lnTo>
                  <a:cubicBezTo>
                    <a:pt x="1654" y="1290"/>
                    <a:pt x="1664" y="1290"/>
                    <a:pt x="1664" y="1280"/>
                  </a:cubicBezTo>
                  <a:cubicBezTo>
                    <a:pt x="1664" y="1270"/>
                    <a:pt x="1674" y="1251"/>
                    <a:pt x="1683" y="1231"/>
                  </a:cubicBezTo>
                  <a:close/>
                  <a:moveTo>
                    <a:pt x="1300" y="1181"/>
                  </a:moveTo>
                  <a:lnTo>
                    <a:pt x="1300" y="1181"/>
                  </a:lnTo>
                  <a:cubicBezTo>
                    <a:pt x="1379" y="1280"/>
                    <a:pt x="1447" y="1369"/>
                    <a:pt x="1516" y="1467"/>
                  </a:cubicBezTo>
                  <a:cubicBezTo>
                    <a:pt x="1497" y="1516"/>
                    <a:pt x="1477" y="1575"/>
                    <a:pt x="1457" y="1625"/>
                  </a:cubicBezTo>
                  <a:cubicBezTo>
                    <a:pt x="1427" y="1585"/>
                    <a:pt x="1408" y="1536"/>
                    <a:pt x="1379" y="1496"/>
                  </a:cubicBezTo>
                  <a:cubicBezTo>
                    <a:pt x="1368" y="1487"/>
                    <a:pt x="1368" y="1467"/>
                    <a:pt x="1359" y="1447"/>
                  </a:cubicBezTo>
                  <a:cubicBezTo>
                    <a:pt x="1349" y="1428"/>
                    <a:pt x="1339" y="1408"/>
                    <a:pt x="1329" y="1378"/>
                  </a:cubicBezTo>
                  <a:cubicBezTo>
                    <a:pt x="1320" y="1319"/>
                    <a:pt x="1309" y="1251"/>
                    <a:pt x="1300" y="1181"/>
                  </a:cubicBezTo>
                  <a:close/>
                  <a:moveTo>
                    <a:pt x="2146" y="1526"/>
                  </a:moveTo>
                  <a:cubicBezTo>
                    <a:pt x="2127" y="1555"/>
                    <a:pt x="2107" y="1595"/>
                    <a:pt x="2097" y="1634"/>
                  </a:cubicBezTo>
                  <a:lnTo>
                    <a:pt x="2008" y="1664"/>
                  </a:lnTo>
                  <a:cubicBezTo>
                    <a:pt x="2008" y="1654"/>
                    <a:pt x="2008" y="1644"/>
                    <a:pt x="1998" y="1634"/>
                  </a:cubicBezTo>
                  <a:cubicBezTo>
                    <a:pt x="2048" y="1595"/>
                    <a:pt x="2097" y="1555"/>
                    <a:pt x="2146" y="1526"/>
                  </a:cubicBezTo>
                  <a:close/>
                  <a:moveTo>
                    <a:pt x="1635" y="1349"/>
                  </a:moveTo>
                  <a:lnTo>
                    <a:pt x="1723" y="1703"/>
                  </a:lnTo>
                  <a:cubicBezTo>
                    <a:pt x="1703" y="1664"/>
                    <a:pt x="1694" y="1625"/>
                    <a:pt x="1674" y="1595"/>
                  </a:cubicBezTo>
                  <a:lnTo>
                    <a:pt x="1595" y="1447"/>
                  </a:lnTo>
                  <a:cubicBezTo>
                    <a:pt x="1605" y="1418"/>
                    <a:pt x="1624" y="1378"/>
                    <a:pt x="1635" y="1349"/>
                  </a:cubicBezTo>
                  <a:close/>
                  <a:moveTo>
                    <a:pt x="2068" y="1673"/>
                  </a:moveTo>
                  <a:lnTo>
                    <a:pt x="2068" y="1673"/>
                  </a:lnTo>
                  <a:cubicBezTo>
                    <a:pt x="2057" y="1693"/>
                    <a:pt x="2048" y="1723"/>
                    <a:pt x="2038" y="1743"/>
                  </a:cubicBezTo>
                  <a:cubicBezTo>
                    <a:pt x="2028" y="1723"/>
                    <a:pt x="2028" y="1713"/>
                    <a:pt x="2018" y="1693"/>
                  </a:cubicBezTo>
                  <a:cubicBezTo>
                    <a:pt x="2038" y="1684"/>
                    <a:pt x="2057" y="1684"/>
                    <a:pt x="2068" y="1673"/>
                  </a:cubicBezTo>
                  <a:close/>
                  <a:moveTo>
                    <a:pt x="1005" y="1457"/>
                  </a:moveTo>
                  <a:lnTo>
                    <a:pt x="1005" y="1457"/>
                  </a:lnTo>
                  <a:cubicBezTo>
                    <a:pt x="1044" y="1487"/>
                    <a:pt x="1073" y="1516"/>
                    <a:pt x="1103" y="1546"/>
                  </a:cubicBezTo>
                  <a:cubicBezTo>
                    <a:pt x="1132" y="1566"/>
                    <a:pt x="1162" y="1595"/>
                    <a:pt x="1191" y="1614"/>
                  </a:cubicBezTo>
                  <a:cubicBezTo>
                    <a:pt x="1202" y="1684"/>
                    <a:pt x="1211" y="1743"/>
                    <a:pt x="1221" y="1802"/>
                  </a:cubicBezTo>
                  <a:cubicBezTo>
                    <a:pt x="1202" y="1782"/>
                    <a:pt x="1172" y="1762"/>
                    <a:pt x="1152" y="1732"/>
                  </a:cubicBezTo>
                  <a:cubicBezTo>
                    <a:pt x="1103" y="1644"/>
                    <a:pt x="1054" y="1555"/>
                    <a:pt x="1005" y="1457"/>
                  </a:cubicBezTo>
                  <a:close/>
                  <a:moveTo>
                    <a:pt x="1565" y="1536"/>
                  </a:moveTo>
                  <a:cubicBezTo>
                    <a:pt x="1565" y="1546"/>
                    <a:pt x="1565" y="1546"/>
                    <a:pt x="1575" y="1555"/>
                  </a:cubicBezTo>
                  <a:lnTo>
                    <a:pt x="1703" y="1792"/>
                  </a:lnTo>
                  <a:cubicBezTo>
                    <a:pt x="1674" y="1802"/>
                    <a:pt x="1654" y="1811"/>
                    <a:pt x="1635" y="1821"/>
                  </a:cubicBezTo>
                  <a:cubicBezTo>
                    <a:pt x="1595" y="1782"/>
                    <a:pt x="1556" y="1752"/>
                    <a:pt x="1516" y="1713"/>
                  </a:cubicBezTo>
                  <a:lnTo>
                    <a:pt x="1506" y="1703"/>
                  </a:lnTo>
                  <a:cubicBezTo>
                    <a:pt x="1526" y="1644"/>
                    <a:pt x="1546" y="1595"/>
                    <a:pt x="1565" y="1536"/>
                  </a:cubicBezTo>
                  <a:close/>
                  <a:moveTo>
                    <a:pt x="1379" y="1792"/>
                  </a:moveTo>
                  <a:cubicBezTo>
                    <a:pt x="1388" y="1792"/>
                    <a:pt x="1388" y="1802"/>
                    <a:pt x="1388" y="1811"/>
                  </a:cubicBezTo>
                  <a:lnTo>
                    <a:pt x="1388" y="1831"/>
                  </a:lnTo>
                  <a:cubicBezTo>
                    <a:pt x="1379" y="1811"/>
                    <a:pt x="1379" y="1802"/>
                    <a:pt x="1379" y="1792"/>
                  </a:cubicBezTo>
                  <a:close/>
                  <a:moveTo>
                    <a:pt x="1565" y="1802"/>
                  </a:moveTo>
                  <a:cubicBezTo>
                    <a:pt x="1576" y="1811"/>
                    <a:pt x="1595" y="1821"/>
                    <a:pt x="1605" y="1831"/>
                  </a:cubicBezTo>
                  <a:cubicBezTo>
                    <a:pt x="1595" y="1841"/>
                    <a:pt x="1595" y="1841"/>
                    <a:pt x="1585" y="1841"/>
                  </a:cubicBezTo>
                  <a:cubicBezTo>
                    <a:pt x="1585" y="1831"/>
                    <a:pt x="1576" y="1811"/>
                    <a:pt x="1565" y="1802"/>
                  </a:cubicBezTo>
                  <a:close/>
                  <a:moveTo>
                    <a:pt x="1979" y="1782"/>
                  </a:moveTo>
                  <a:cubicBezTo>
                    <a:pt x="1979" y="1802"/>
                    <a:pt x="1989" y="1811"/>
                    <a:pt x="1989" y="1831"/>
                  </a:cubicBezTo>
                  <a:cubicBezTo>
                    <a:pt x="1979" y="1841"/>
                    <a:pt x="1979" y="1861"/>
                    <a:pt x="1969" y="1870"/>
                  </a:cubicBezTo>
                  <a:lnTo>
                    <a:pt x="1969" y="1851"/>
                  </a:lnTo>
                  <a:cubicBezTo>
                    <a:pt x="1969" y="1831"/>
                    <a:pt x="1969" y="1802"/>
                    <a:pt x="1979" y="1782"/>
                  </a:cubicBezTo>
                  <a:close/>
                  <a:moveTo>
                    <a:pt x="1635" y="1861"/>
                  </a:moveTo>
                  <a:cubicBezTo>
                    <a:pt x="1635" y="1870"/>
                    <a:pt x="1624" y="1880"/>
                    <a:pt x="1615" y="1880"/>
                  </a:cubicBezTo>
                  <a:lnTo>
                    <a:pt x="1605" y="1870"/>
                  </a:lnTo>
                  <a:cubicBezTo>
                    <a:pt x="1615" y="1861"/>
                    <a:pt x="1624" y="1861"/>
                    <a:pt x="1624" y="1861"/>
                  </a:cubicBezTo>
                  <a:close/>
                  <a:moveTo>
                    <a:pt x="1202" y="1831"/>
                  </a:moveTo>
                  <a:lnTo>
                    <a:pt x="1231" y="1861"/>
                  </a:lnTo>
                  <a:lnTo>
                    <a:pt x="1231" y="1890"/>
                  </a:lnTo>
                  <a:lnTo>
                    <a:pt x="1202" y="1831"/>
                  </a:lnTo>
                  <a:close/>
                  <a:moveTo>
                    <a:pt x="1438" y="1890"/>
                  </a:moveTo>
                  <a:lnTo>
                    <a:pt x="1447" y="1900"/>
                  </a:lnTo>
                  <a:lnTo>
                    <a:pt x="1438" y="1900"/>
                  </a:lnTo>
                  <a:lnTo>
                    <a:pt x="1438" y="1890"/>
                  </a:lnTo>
                  <a:close/>
                  <a:moveTo>
                    <a:pt x="1723" y="1841"/>
                  </a:moveTo>
                  <a:cubicBezTo>
                    <a:pt x="1733" y="1870"/>
                    <a:pt x="1753" y="1890"/>
                    <a:pt x="1762" y="1920"/>
                  </a:cubicBezTo>
                  <a:lnTo>
                    <a:pt x="1762" y="1929"/>
                  </a:lnTo>
                  <a:cubicBezTo>
                    <a:pt x="1733" y="1910"/>
                    <a:pt x="1713" y="1890"/>
                    <a:pt x="1694" y="1870"/>
                  </a:cubicBezTo>
                  <a:lnTo>
                    <a:pt x="1723" y="1841"/>
                  </a:lnTo>
                  <a:close/>
                  <a:moveTo>
                    <a:pt x="1457" y="1929"/>
                  </a:moveTo>
                  <a:cubicBezTo>
                    <a:pt x="1467" y="1940"/>
                    <a:pt x="1477" y="1959"/>
                    <a:pt x="1487" y="1979"/>
                  </a:cubicBezTo>
                  <a:cubicBezTo>
                    <a:pt x="1467" y="1988"/>
                    <a:pt x="1457" y="2008"/>
                    <a:pt x="1438" y="2018"/>
                  </a:cubicBezTo>
                  <a:cubicBezTo>
                    <a:pt x="1427" y="2008"/>
                    <a:pt x="1418" y="1999"/>
                    <a:pt x="1408" y="1999"/>
                  </a:cubicBezTo>
                  <a:lnTo>
                    <a:pt x="1408" y="1979"/>
                  </a:lnTo>
                  <a:cubicBezTo>
                    <a:pt x="1408" y="1969"/>
                    <a:pt x="1418" y="1959"/>
                    <a:pt x="1418" y="1940"/>
                  </a:cubicBezTo>
                  <a:cubicBezTo>
                    <a:pt x="1438" y="1940"/>
                    <a:pt x="1447" y="1929"/>
                    <a:pt x="1457" y="1929"/>
                  </a:cubicBezTo>
                  <a:close/>
                  <a:moveTo>
                    <a:pt x="1664" y="1890"/>
                  </a:moveTo>
                  <a:cubicBezTo>
                    <a:pt x="1674" y="1900"/>
                    <a:pt x="1694" y="1910"/>
                    <a:pt x="1703" y="1920"/>
                  </a:cubicBezTo>
                  <a:cubicBezTo>
                    <a:pt x="1723" y="1940"/>
                    <a:pt x="1742" y="1949"/>
                    <a:pt x="1753" y="1969"/>
                  </a:cubicBezTo>
                  <a:lnTo>
                    <a:pt x="1742" y="2047"/>
                  </a:lnTo>
                  <a:cubicBezTo>
                    <a:pt x="1723" y="2018"/>
                    <a:pt x="1694" y="1999"/>
                    <a:pt x="1664" y="1979"/>
                  </a:cubicBezTo>
                  <a:cubicBezTo>
                    <a:pt x="1654" y="1949"/>
                    <a:pt x="1644" y="1929"/>
                    <a:pt x="1635" y="1910"/>
                  </a:cubicBezTo>
                  <a:cubicBezTo>
                    <a:pt x="1644" y="1900"/>
                    <a:pt x="1654" y="1890"/>
                    <a:pt x="1664" y="1890"/>
                  </a:cubicBezTo>
                  <a:close/>
                  <a:moveTo>
                    <a:pt x="1713" y="2058"/>
                  </a:moveTo>
                  <a:lnTo>
                    <a:pt x="1742" y="2087"/>
                  </a:lnTo>
                  <a:cubicBezTo>
                    <a:pt x="1742" y="2097"/>
                    <a:pt x="1733" y="2097"/>
                    <a:pt x="1733" y="2097"/>
                  </a:cubicBezTo>
                  <a:cubicBezTo>
                    <a:pt x="1723" y="2087"/>
                    <a:pt x="1723" y="2067"/>
                    <a:pt x="1713" y="2058"/>
                  </a:cubicBezTo>
                  <a:close/>
                  <a:moveTo>
                    <a:pt x="1427" y="2058"/>
                  </a:moveTo>
                  <a:lnTo>
                    <a:pt x="1467" y="2097"/>
                  </a:lnTo>
                  <a:lnTo>
                    <a:pt x="1487" y="2117"/>
                  </a:lnTo>
                  <a:lnTo>
                    <a:pt x="1427" y="2087"/>
                  </a:lnTo>
                  <a:cubicBezTo>
                    <a:pt x="1427" y="2087"/>
                    <a:pt x="1427" y="2077"/>
                    <a:pt x="1418" y="2067"/>
                  </a:cubicBezTo>
                  <a:cubicBezTo>
                    <a:pt x="1427" y="2067"/>
                    <a:pt x="1427" y="2067"/>
                    <a:pt x="1427" y="2058"/>
                  </a:cubicBezTo>
                  <a:close/>
                  <a:moveTo>
                    <a:pt x="1506" y="2008"/>
                  </a:moveTo>
                  <a:cubicBezTo>
                    <a:pt x="1516" y="2028"/>
                    <a:pt x="1526" y="2047"/>
                    <a:pt x="1546" y="2067"/>
                  </a:cubicBezTo>
                  <a:lnTo>
                    <a:pt x="1575" y="2156"/>
                  </a:lnTo>
                  <a:lnTo>
                    <a:pt x="1575" y="2156"/>
                  </a:lnTo>
                  <a:lnTo>
                    <a:pt x="1565" y="2146"/>
                  </a:lnTo>
                  <a:cubicBezTo>
                    <a:pt x="1526" y="2117"/>
                    <a:pt x="1497" y="2077"/>
                    <a:pt x="1457" y="2038"/>
                  </a:cubicBezTo>
                  <a:cubicBezTo>
                    <a:pt x="1477" y="2028"/>
                    <a:pt x="1487" y="2018"/>
                    <a:pt x="1506" y="2008"/>
                  </a:cubicBezTo>
                  <a:close/>
                  <a:moveTo>
                    <a:pt x="2864" y="1920"/>
                  </a:moveTo>
                  <a:cubicBezTo>
                    <a:pt x="2786" y="1949"/>
                    <a:pt x="2697" y="1988"/>
                    <a:pt x="2608" y="2028"/>
                  </a:cubicBezTo>
                  <a:cubicBezTo>
                    <a:pt x="2490" y="2077"/>
                    <a:pt x="2382" y="2126"/>
                    <a:pt x="2264" y="2176"/>
                  </a:cubicBezTo>
                  <a:cubicBezTo>
                    <a:pt x="2402" y="2106"/>
                    <a:pt x="2549" y="2028"/>
                    <a:pt x="2687" y="1959"/>
                  </a:cubicBezTo>
                  <a:cubicBezTo>
                    <a:pt x="2746" y="1940"/>
                    <a:pt x="2805" y="1929"/>
                    <a:pt x="2864" y="1920"/>
                  </a:cubicBezTo>
                  <a:close/>
                  <a:moveTo>
                    <a:pt x="1516" y="2289"/>
                  </a:moveTo>
                  <a:lnTo>
                    <a:pt x="1467" y="2313"/>
                  </a:lnTo>
                  <a:lnTo>
                    <a:pt x="1457" y="2303"/>
                  </a:lnTo>
                  <a:cubicBezTo>
                    <a:pt x="1482" y="2303"/>
                    <a:pt x="1499" y="2297"/>
                    <a:pt x="1516" y="2289"/>
                  </a:cubicBezTo>
                  <a:close/>
                  <a:moveTo>
                    <a:pt x="2087" y="2284"/>
                  </a:moveTo>
                  <a:cubicBezTo>
                    <a:pt x="2087" y="2303"/>
                    <a:pt x="2077" y="2313"/>
                    <a:pt x="2068" y="2333"/>
                  </a:cubicBezTo>
                  <a:cubicBezTo>
                    <a:pt x="2057" y="2323"/>
                    <a:pt x="2057" y="2313"/>
                    <a:pt x="2048" y="2303"/>
                  </a:cubicBezTo>
                  <a:cubicBezTo>
                    <a:pt x="2057" y="2303"/>
                    <a:pt x="2077" y="2294"/>
                    <a:pt x="2087" y="2284"/>
                  </a:cubicBezTo>
                  <a:close/>
                  <a:moveTo>
                    <a:pt x="778" y="1969"/>
                  </a:moveTo>
                  <a:lnTo>
                    <a:pt x="778" y="1969"/>
                  </a:lnTo>
                  <a:cubicBezTo>
                    <a:pt x="857" y="1999"/>
                    <a:pt x="926" y="2038"/>
                    <a:pt x="1005" y="2067"/>
                  </a:cubicBezTo>
                  <a:cubicBezTo>
                    <a:pt x="1103" y="2156"/>
                    <a:pt x="1191" y="2254"/>
                    <a:pt x="1290" y="2343"/>
                  </a:cubicBezTo>
                  <a:cubicBezTo>
                    <a:pt x="1280" y="2343"/>
                    <a:pt x="1270" y="2353"/>
                    <a:pt x="1270" y="2353"/>
                  </a:cubicBezTo>
                  <a:cubicBezTo>
                    <a:pt x="1261" y="2353"/>
                    <a:pt x="1250" y="2343"/>
                    <a:pt x="1241" y="2343"/>
                  </a:cubicBezTo>
                  <a:cubicBezTo>
                    <a:pt x="1132" y="2264"/>
                    <a:pt x="1024" y="2176"/>
                    <a:pt x="916" y="2087"/>
                  </a:cubicBezTo>
                  <a:cubicBezTo>
                    <a:pt x="867" y="2047"/>
                    <a:pt x="828" y="2008"/>
                    <a:pt x="778" y="1969"/>
                  </a:cubicBezTo>
                  <a:close/>
                  <a:moveTo>
                    <a:pt x="2363" y="2323"/>
                  </a:moveTo>
                  <a:lnTo>
                    <a:pt x="2363" y="2323"/>
                  </a:lnTo>
                  <a:cubicBezTo>
                    <a:pt x="2343" y="2333"/>
                    <a:pt x="2313" y="2343"/>
                    <a:pt x="2284" y="2353"/>
                  </a:cubicBezTo>
                  <a:cubicBezTo>
                    <a:pt x="2274" y="2362"/>
                    <a:pt x="2254" y="2362"/>
                    <a:pt x="2245" y="2362"/>
                  </a:cubicBezTo>
                  <a:cubicBezTo>
                    <a:pt x="2284" y="2353"/>
                    <a:pt x="2323" y="2333"/>
                    <a:pt x="2363" y="2323"/>
                  </a:cubicBezTo>
                  <a:close/>
                  <a:moveTo>
                    <a:pt x="2127" y="2303"/>
                  </a:moveTo>
                  <a:cubicBezTo>
                    <a:pt x="2127" y="2303"/>
                    <a:pt x="2136" y="2303"/>
                    <a:pt x="2136" y="2313"/>
                  </a:cubicBezTo>
                  <a:cubicBezTo>
                    <a:pt x="2136" y="2323"/>
                    <a:pt x="2146" y="2343"/>
                    <a:pt x="2146" y="2362"/>
                  </a:cubicBezTo>
                  <a:cubicBezTo>
                    <a:pt x="2136" y="2362"/>
                    <a:pt x="2127" y="2362"/>
                    <a:pt x="2116" y="2373"/>
                  </a:cubicBezTo>
                  <a:lnTo>
                    <a:pt x="2097" y="2353"/>
                  </a:lnTo>
                  <a:cubicBezTo>
                    <a:pt x="2107" y="2333"/>
                    <a:pt x="2116" y="2313"/>
                    <a:pt x="2127" y="2303"/>
                  </a:cubicBezTo>
                  <a:close/>
                  <a:moveTo>
                    <a:pt x="1890" y="0"/>
                  </a:moveTo>
                  <a:cubicBezTo>
                    <a:pt x="1851" y="0"/>
                    <a:pt x="1812" y="0"/>
                    <a:pt x="1772" y="11"/>
                  </a:cubicBezTo>
                  <a:lnTo>
                    <a:pt x="1772" y="837"/>
                  </a:lnTo>
                  <a:cubicBezTo>
                    <a:pt x="1772" y="857"/>
                    <a:pt x="1762" y="866"/>
                    <a:pt x="1753" y="886"/>
                  </a:cubicBezTo>
                  <a:cubicBezTo>
                    <a:pt x="1733" y="818"/>
                    <a:pt x="1703" y="748"/>
                    <a:pt x="1683" y="680"/>
                  </a:cubicBezTo>
                  <a:cubicBezTo>
                    <a:pt x="1664" y="552"/>
                    <a:pt x="1654" y="424"/>
                    <a:pt x="1644" y="296"/>
                  </a:cubicBezTo>
                  <a:cubicBezTo>
                    <a:pt x="1635" y="208"/>
                    <a:pt x="1624" y="119"/>
                    <a:pt x="1615" y="20"/>
                  </a:cubicBezTo>
                  <a:cubicBezTo>
                    <a:pt x="1595" y="20"/>
                    <a:pt x="1575" y="30"/>
                    <a:pt x="1546" y="30"/>
                  </a:cubicBezTo>
                  <a:cubicBezTo>
                    <a:pt x="1555" y="144"/>
                    <a:pt x="1565" y="267"/>
                    <a:pt x="1574" y="381"/>
                  </a:cubicBezTo>
                  <a:lnTo>
                    <a:pt x="1574" y="381"/>
                  </a:lnTo>
                  <a:cubicBezTo>
                    <a:pt x="1535" y="265"/>
                    <a:pt x="1496" y="157"/>
                    <a:pt x="1457" y="50"/>
                  </a:cubicBezTo>
                  <a:cubicBezTo>
                    <a:pt x="1418" y="59"/>
                    <a:pt x="1379" y="70"/>
                    <a:pt x="1349" y="79"/>
                  </a:cubicBezTo>
                  <a:cubicBezTo>
                    <a:pt x="1398" y="286"/>
                    <a:pt x="1457" y="493"/>
                    <a:pt x="1516" y="700"/>
                  </a:cubicBezTo>
                  <a:cubicBezTo>
                    <a:pt x="1565" y="837"/>
                    <a:pt x="1605" y="985"/>
                    <a:pt x="1654" y="1122"/>
                  </a:cubicBezTo>
                  <a:lnTo>
                    <a:pt x="1624" y="1181"/>
                  </a:lnTo>
                  <a:cubicBezTo>
                    <a:pt x="1565" y="945"/>
                    <a:pt x="1497" y="709"/>
                    <a:pt x="1427" y="483"/>
                  </a:cubicBezTo>
                  <a:cubicBezTo>
                    <a:pt x="1388" y="345"/>
                    <a:pt x="1349" y="217"/>
                    <a:pt x="1309" y="89"/>
                  </a:cubicBezTo>
                  <a:cubicBezTo>
                    <a:pt x="1300" y="89"/>
                    <a:pt x="1290" y="99"/>
                    <a:pt x="1280" y="99"/>
                  </a:cubicBezTo>
                  <a:cubicBezTo>
                    <a:pt x="1368" y="404"/>
                    <a:pt x="1457" y="709"/>
                    <a:pt x="1546" y="1024"/>
                  </a:cubicBezTo>
                  <a:cubicBezTo>
                    <a:pt x="1565" y="1093"/>
                    <a:pt x="1585" y="1162"/>
                    <a:pt x="1605" y="1240"/>
                  </a:cubicBezTo>
                  <a:cubicBezTo>
                    <a:pt x="1585" y="1280"/>
                    <a:pt x="1575" y="1319"/>
                    <a:pt x="1556" y="1369"/>
                  </a:cubicBezTo>
                  <a:cubicBezTo>
                    <a:pt x="1457" y="1181"/>
                    <a:pt x="1368" y="995"/>
                    <a:pt x="1270" y="818"/>
                  </a:cubicBezTo>
                  <a:cubicBezTo>
                    <a:pt x="1250" y="581"/>
                    <a:pt x="1231" y="345"/>
                    <a:pt x="1221" y="119"/>
                  </a:cubicBezTo>
                  <a:cubicBezTo>
                    <a:pt x="1172" y="138"/>
                    <a:pt x="1123" y="158"/>
                    <a:pt x="1064" y="178"/>
                  </a:cubicBezTo>
                  <a:cubicBezTo>
                    <a:pt x="1073" y="267"/>
                    <a:pt x="1073" y="355"/>
                    <a:pt x="1083" y="453"/>
                  </a:cubicBezTo>
                  <a:cubicBezTo>
                    <a:pt x="1044" y="374"/>
                    <a:pt x="1005" y="306"/>
                    <a:pt x="965" y="227"/>
                  </a:cubicBezTo>
                  <a:lnTo>
                    <a:pt x="906" y="256"/>
                  </a:lnTo>
                  <a:cubicBezTo>
                    <a:pt x="965" y="385"/>
                    <a:pt x="1034" y="503"/>
                    <a:pt x="1093" y="621"/>
                  </a:cubicBezTo>
                  <a:cubicBezTo>
                    <a:pt x="1103" y="700"/>
                    <a:pt x="1103" y="778"/>
                    <a:pt x="1113" y="857"/>
                  </a:cubicBezTo>
                  <a:cubicBezTo>
                    <a:pt x="1054" y="768"/>
                    <a:pt x="994" y="689"/>
                    <a:pt x="935" y="601"/>
                  </a:cubicBezTo>
                  <a:cubicBezTo>
                    <a:pt x="887" y="512"/>
                    <a:pt x="828" y="424"/>
                    <a:pt x="778" y="335"/>
                  </a:cubicBezTo>
                  <a:cubicBezTo>
                    <a:pt x="758" y="355"/>
                    <a:pt x="739" y="365"/>
                    <a:pt x="719" y="374"/>
                  </a:cubicBezTo>
                  <a:cubicBezTo>
                    <a:pt x="847" y="581"/>
                    <a:pt x="955" y="798"/>
                    <a:pt x="1064" y="1004"/>
                  </a:cubicBezTo>
                  <a:cubicBezTo>
                    <a:pt x="1083" y="1044"/>
                    <a:pt x="1103" y="1074"/>
                    <a:pt x="1123" y="1113"/>
                  </a:cubicBezTo>
                  <a:cubicBezTo>
                    <a:pt x="965" y="886"/>
                    <a:pt x="798" y="670"/>
                    <a:pt x="621" y="453"/>
                  </a:cubicBezTo>
                  <a:lnTo>
                    <a:pt x="513" y="562"/>
                  </a:lnTo>
                  <a:cubicBezTo>
                    <a:pt x="729" y="827"/>
                    <a:pt x="935" y="1103"/>
                    <a:pt x="1123" y="1378"/>
                  </a:cubicBezTo>
                  <a:cubicBezTo>
                    <a:pt x="1024" y="1299"/>
                    <a:pt x="935" y="1231"/>
                    <a:pt x="837" y="1152"/>
                  </a:cubicBezTo>
                  <a:cubicBezTo>
                    <a:pt x="798" y="1074"/>
                    <a:pt x="749" y="995"/>
                    <a:pt x="709" y="916"/>
                  </a:cubicBezTo>
                  <a:lnTo>
                    <a:pt x="502" y="562"/>
                  </a:lnTo>
                  <a:cubicBezTo>
                    <a:pt x="493" y="581"/>
                    <a:pt x="473" y="601"/>
                    <a:pt x="454" y="611"/>
                  </a:cubicBezTo>
                  <a:cubicBezTo>
                    <a:pt x="542" y="759"/>
                    <a:pt x="621" y="896"/>
                    <a:pt x="699" y="1034"/>
                  </a:cubicBezTo>
                  <a:lnTo>
                    <a:pt x="463" y="857"/>
                  </a:lnTo>
                  <a:cubicBezTo>
                    <a:pt x="424" y="818"/>
                    <a:pt x="384" y="788"/>
                    <a:pt x="336" y="759"/>
                  </a:cubicBezTo>
                  <a:cubicBezTo>
                    <a:pt x="336" y="768"/>
                    <a:pt x="325" y="778"/>
                    <a:pt x="316" y="788"/>
                  </a:cubicBezTo>
                  <a:cubicBezTo>
                    <a:pt x="463" y="896"/>
                    <a:pt x="601" y="1004"/>
                    <a:pt x="739" y="1113"/>
                  </a:cubicBezTo>
                  <a:cubicBezTo>
                    <a:pt x="769" y="1172"/>
                    <a:pt x="798" y="1221"/>
                    <a:pt x="828" y="1280"/>
                  </a:cubicBezTo>
                  <a:cubicBezTo>
                    <a:pt x="808" y="1260"/>
                    <a:pt x="778" y="1240"/>
                    <a:pt x="758" y="1221"/>
                  </a:cubicBezTo>
                  <a:cubicBezTo>
                    <a:pt x="601" y="1093"/>
                    <a:pt x="443" y="965"/>
                    <a:pt x="276" y="847"/>
                  </a:cubicBezTo>
                  <a:cubicBezTo>
                    <a:pt x="276" y="847"/>
                    <a:pt x="266" y="857"/>
                    <a:pt x="266" y="866"/>
                  </a:cubicBezTo>
                  <a:cubicBezTo>
                    <a:pt x="463" y="1024"/>
                    <a:pt x="670" y="1192"/>
                    <a:pt x="867" y="1349"/>
                  </a:cubicBezTo>
                  <a:cubicBezTo>
                    <a:pt x="876" y="1359"/>
                    <a:pt x="876" y="1359"/>
                    <a:pt x="876" y="1369"/>
                  </a:cubicBezTo>
                  <a:lnTo>
                    <a:pt x="994" y="1575"/>
                  </a:lnTo>
                  <a:cubicBezTo>
                    <a:pt x="867" y="1447"/>
                    <a:pt x="739" y="1329"/>
                    <a:pt x="601" y="1201"/>
                  </a:cubicBezTo>
                  <a:cubicBezTo>
                    <a:pt x="493" y="1093"/>
                    <a:pt x="375" y="985"/>
                    <a:pt x="257" y="866"/>
                  </a:cubicBezTo>
                  <a:cubicBezTo>
                    <a:pt x="257" y="877"/>
                    <a:pt x="247" y="886"/>
                    <a:pt x="247" y="896"/>
                  </a:cubicBezTo>
                  <a:cubicBezTo>
                    <a:pt x="443" y="1093"/>
                    <a:pt x="650" y="1290"/>
                    <a:pt x="857" y="1487"/>
                  </a:cubicBezTo>
                  <a:lnTo>
                    <a:pt x="1044" y="1673"/>
                  </a:lnTo>
                  <a:cubicBezTo>
                    <a:pt x="1093" y="1782"/>
                    <a:pt x="1152" y="1890"/>
                    <a:pt x="1211" y="1999"/>
                  </a:cubicBezTo>
                  <a:cubicBezTo>
                    <a:pt x="1172" y="1988"/>
                    <a:pt x="1142" y="1979"/>
                    <a:pt x="1113" y="1959"/>
                  </a:cubicBezTo>
                  <a:cubicBezTo>
                    <a:pt x="798" y="1644"/>
                    <a:pt x="483" y="1329"/>
                    <a:pt x="178" y="1014"/>
                  </a:cubicBezTo>
                  <a:cubicBezTo>
                    <a:pt x="158" y="1063"/>
                    <a:pt x="128" y="1113"/>
                    <a:pt x="119" y="1162"/>
                  </a:cubicBezTo>
                  <a:cubicBezTo>
                    <a:pt x="325" y="1378"/>
                    <a:pt x="542" y="1595"/>
                    <a:pt x="758" y="1811"/>
                  </a:cubicBezTo>
                  <a:cubicBezTo>
                    <a:pt x="660" y="1772"/>
                    <a:pt x="561" y="1732"/>
                    <a:pt x="473" y="1693"/>
                  </a:cubicBezTo>
                  <a:cubicBezTo>
                    <a:pt x="345" y="1585"/>
                    <a:pt x="217" y="1467"/>
                    <a:pt x="99" y="1349"/>
                  </a:cubicBezTo>
                  <a:cubicBezTo>
                    <a:pt x="89" y="1339"/>
                    <a:pt x="80" y="1319"/>
                    <a:pt x="60" y="1310"/>
                  </a:cubicBezTo>
                  <a:cubicBezTo>
                    <a:pt x="60" y="1319"/>
                    <a:pt x="60" y="1339"/>
                    <a:pt x="50" y="1349"/>
                  </a:cubicBezTo>
                  <a:cubicBezTo>
                    <a:pt x="158" y="1457"/>
                    <a:pt x="276" y="1555"/>
                    <a:pt x="384" y="1664"/>
                  </a:cubicBezTo>
                  <a:cubicBezTo>
                    <a:pt x="266" y="1614"/>
                    <a:pt x="139" y="1566"/>
                    <a:pt x="21" y="1507"/>
                  </a:cubicBezTo>
                  <a:cubicBezTo>
                    <a:pt x="10" y="1555"/>
                    <a:pt x="10" y="1605"/>
                    <a:pt x="1" y="1654"/>
                  </a:cubicBezTo>
                  <a:cubicBezTo>
                    <a:pt x="227" y="1743"/>
                    <a:pt x="454" y="1841"/>
                    <a:pt x="680" y="1929"/>
                  </a:cubicBezTo>
                  <a:cubicBezTo>
                    <a:pt x="837" y="2067"/>
                    <a:pt x="994" y="2195"/>
                    <a:pt x="1152" y="2313"/>
                  </a:cubicBezTo>
                  <a:lnTo>
                    <a:pt x="1034" y="2284"/>
                  </a:lnTo>
                  <a:cubicBezTo>
                    <a:pt x="994" y="2274"/>
                    <a:pt x="955" y="2254"/>
                    <a:pt x="906" y="2244"/>
                  </a:cubicBezTo>
                  <a:cubicBezTo>
                    <a:pt x="601" y="2117"/>
                    <a:pt x="296" y="1979"/>
                    <a:pt x="1" y="1831"/>
                  </a:cubicBezTo>
                  <a:lnTo>
                    <a:pt x="1" y="1831"/>
                  </a:lnTo>
                  <a:cubicBezTo>
                    <a:pt x="1" y="1890"/>
                    <a:pt x="10" y="1940"/>
                    <a:pt x="21" y="1988"/>
                  </a:cubicBezTo>
                  <a:cubicBezTo>
                    <a:pt x="325" y="2136"/>
                    <a:pt x="631" y="2274"/>
                    <a:pt x="946" y="2402"/>
                  </a:cubicBezTo>
                  <a:lnTo>
                    <a:pt x="2697" y="2402"/>
                  </a:lnTo>
                  <a:cubicBezTo>
                    <a:pt x="2825" y="2392"/>
                    <a:pt x="2943" y="2382"/>
                    <a:pt x="3061" y="2373"/>
                  </a:cubicBezTo>
                  <a:cubicBezTo>
                    <a:pt x="3219" y="2362"/>
                    <a:pt x="3367" y="2343"/>
                    <a:pt x="3524" y="2333"/>
                  </a:cubicBezTo>
                  <a:cubicBezTo>
                    <a:pt x="3541" y="2324"/>
                    <a:pt x="3543" y="2301"/>
                    <a:pt x="3531" y="2301"/>
                  </a:cubicBezTo>
                  <a:cubicBezTo>
                    <a:pt x="3529" y="2301"/>
                    <a:pt x="3527" y="2302"/>
                    <a:pt x="3524" y="2303"/>
                  </a:cubicBezTo>
                  <a:cubicBezTo>
                    <a:pt x="3209" y="2333"/>
                    <a:pt x="2884" y="2362"/>
                    <a:pt x="2569" y="2392"/>
                  </a:cubicBezTo>
                  <a:cubicBezTo>
                    <a:pt x="2608" y="2373"/>
                    <a:pt x="2648" y="2353"/>
                    <a:pt x="2687" y="2343"/>
                  </a:cubicBezTo>
                  <a:cubicBezTo>
                    <a:pt x="2835" y="2323"/>
                    <a:pt x="2982" y="2313"/>
                    <a:pt x="3130" y="2294"/>
                  </a:cubicBezTo>
                  <a:cubicBezTo>
                    <a:pt x="3317" y="2274"/>
                    <a:pt x="3514" y="2254"/>
                    <a:pt x="3711" y="2235"/>
                  </a:cubicBezTo>
                  <a:cubicBezTo>
                    <a:pt x="3711" y="2225"/>
                    <a:pt x="3711" y="2215"/>
                    <a:pt x="3721" y="2205"/>
                  </a:cubicBezTo>
                  <a:lnTo>
                    <a:pt x="3721" y="2205"/>
                  </a:lnTo>
                  <a:cubicBezTo>
                    <a:pt x="3406" y="2235"/>
                    <a:pt x="3091" y="2264"/>
                    <a:pt x="2776" y="2303"/>
                  </a:cubicBezTo>
                  <a:cubicBezTo>
                    <a:pt x="2973" y="2225"/>
                    <a:pt x="3170" y="2136"/>
                    <a:pt x="3356" y="2058"/>
                  </a:cubicBezTo>
                  <a:cubicBezTo>
                    <a:pt x="3494" y="2028"/>
                    <a:pt x="3632" y="1988"/>
                    <a:pt x="3770" y="1959"/>
                  </a:cubicBezTo>
                  <a:lnTo>
                    <a:pt x="3770" y="1929"/>
                  </a:lnTo>
                  <a:cubicBezTo>
                    <a:pt x="3681" y="1949"/>
                    <a:pt x="3603" y="1969"/>
                    <a:pt x="3514" y="1988"/>
                  </a:cubicBezTo>
                  <a:cubicBezTo>
                    <a:pt x="3583" y="1959"/>
                    <a:pt x="3652" y="1929"/>
                    <a:pt x="3711" y="1900"/>
                  </a:cubicBezTo>
                  <a:cubicBezTo>
                    <a:pt x="3794" y="1867"/>
                    <a:pt x="3743" y="1783"/>
                    <a:pt x="3671" y="1783"/>
                  </a:cubicBezTo>
                  <a:cubicBezTo>
                    <a:pt x="3658" y="1783"/>
                    <a:pt x="3645" y="1786"/>
                    <a:pt x="3632" y="1792"/>
                  </a:cubicBezTo>
                  <a:cubicBezTo>
                    <a:pt x="3297" y="1940"/>
                    <a:pt x="2953" y="2087"/>
                    <a:pt x="2619" y="2225"/>
                  </a:cubicBezTo>
                  <a:cubicBezTo>
                    <a:pt x="2481" y="2264"/>
                    <a:pt x="2353" y="2303"/>
                    <a:pt x="2215" y="2343"/>
                  </a:cubicBezTo>
                  <a:cubicBezTo>
                    <a:pt x="2205" y="2303"/>
                    <a:pt x="2195" y="2274"/>
                    <a:pt x="2186" y="2244"/>
                  </a:cubicBezTo>
                  <a:cubicBezTo>
                    <a:pt x="2471" y="2126"/>
                    <a:pt x="2746" y="1999"/>
                    <a:pt x="3022" y="1880"/>
                  </a:cubicBezTo>
                  <a:lnTo>
                    <a:pt x="3288" y="1821"/>
                  </a:lnTo>
                  <a:cubicBezTo>
                    <a:pt x="3445" y="1782"/>
                    <a:pt x="3612" y="1732"/>
                    <a:pt x="3780" y="1693"/>
                  </a:cubicBezTo>
                  <a:lnTo>
                    <a:pt x="3780" y="1664"/>
                  </a:lnTo>
                  <a:cubicBezTo>
                    <a:pt x="3573" y="1713"/>
                    <a:pt x="3367" y="1762"/>
                    <a:pt x="3170" y="1811"/>
                  </a:cubicBezTo>
                  <a:cubicBezTo>
                    <a:pt x="3347" y="1732"/>
                    <a:pt x="3533" y="1644"/>
                    <a:pt x="3721" y="1566"/>
                  </a:cubicBezTo>
                  <a:cubicBezTo>
                    <a:pt x="3738" y="1557"/>
                    <a:pt x="3725" y="1534"/>
                    <a:pt x="3709" y="1534"/>
                  </a:cubicBezTo>
                  <a:cubicBezTo>
                    <a:pt x="3707" y="1534"/>
                    <a:pt x="3704" y="1534"/>
                    <a:pt x="3701" y="1536"/>
                  </a:cubicBezTo>
                  <a:cubicBezTo>
                    <a:pt x="3474" y="1644"/>
                    <a:pt x="3238" y="1752"/>
                    <a:pt x="3012" y="1851"/>
                  </a:cubicBezTo>
                  <a:cubicBezTo>
                    <a:pt x="2934" y="1870"/>
                    <a:pt x="2864" y="1890"/>
                    <a:pt x="2786" y="1900"/>
                  </a:cubicBezTo>
                  <a:cubicBezTo>
                    <a:pt x="3111" y="1732"/>
                    <a:pt x="3426" y="1575"/>
                    <a:pt x="3741" y="1408"/>
                  </a:cubicBezTo>
                  <a:cubicBezTo>
                    <a:pt x="3730" y="1359"/>
                    <a:pt x="3721" y="1310"/>
                    <a:pt x="3701" y="1270"/>
                  </a:cubicBezTo>
                  <a:cubicBezTo>
                    <a:pt x="3219" y="1526"/>
                    <a:pt x="2737" y="1772"/>
                    <a:pt x="2254" y="2028"/>
                  </a:cubicBezTo>
                  <a:cubicBezTo>
                    <a:pt x="2254" y="2018"/>
                    <a:pt x="2264" y="1999"/>
                    <a:pt x="2274" y="1988"/>
                  </a:cubicBezTo>
                  <a:cubicBezTo>
                    <a:pt x="2422" y="1890"/>
                    <a:pt x="2560" y="1792"/>
                    <a:pt x="2707" y="1693"/>
                  </a:cubicBezTo>
                  <a:cubicBezTo>
                    <a:pt x="2855" y="1605"/>
                    <a:pt x="3002" y="1526"/>
                    <a:pt x="3140" y="1447"/>
                  </a:cubicBezTo>
                  <a:cubicBezTo>
                    <a:pt x="3317" y="1349"/>
                    <a:pt x="3485" y="1251"/>
                    <a:pt x="3662" y="1152"/>
                  </a:cubicBezTo>
                  <a:cubicBezTo>
                    <a:pt x="3652" y="1142"/>
                    <a:pt x="3652" y="1133"/>
                    <a:pt x="3652" y="1122"/>
                  </a:cubicBezTo>
                  <a:cubicBezTo>
                    <a:pt x="3426" y="1251"/>
                    <a:pt x="3189" y="1378"/>
                    <a:pt x="2963" y="1516"/>
                  </a:cubicBezTo>
                  <a:lnTo>
                    <a:pt x="3612" y="1044"/>
                  </a:lnTo>
                  <a:lnTo>
                    <a:pt x="3553" y="926"/>
                  </a:lnTo>
                  <a:cubicBezTo>
                    <a:pt x="3445" y="995"/>
                    <a:pt x="3337" y="1074"/>
                    <a:pt x="3238" y="1152"/>
                  </a:cubicBezTo>
                  <a:cubicBezTo>
                    <a:pt x="3150" y="1181"/>
                    <a:pt x="3071" y="1221"/>
                    <a:pt x="2993" y="1251"/>
                  </a:cubicBezTo>
                  <a:cubicBezTo>
                    <a:pt x="3032" y="1211"/>
                    <a:pt x="3081" y="1172"/>
                    <a:pt x="3130" y="1122"/>
                  </a:cubicBezTo>
                  <a:cubicBezTo>
                    <a:pt x="3238" y="1014"/>
                    <a:pt x="3356" y="906"/>
                    <a:pt x="3465" y="788"/>
                  </a:cubicBezTo>
                  <a:cubicBezTo>
                    <a:pt x="3455" y="778"/>
                    <a:pt x="3445" y="768"/>
                    <a:pt x="3445" y="759"/>
                  </a:cubicBezTo>
                  <a:cubicBezTo>
                    <a:pt x="3268" y="945"/>
                    <a:pt x="3091" y="1122"/>
                    <a:pt x="2904" y="1290"/>
                  </a:cubicBezTo>
                  <a:cubicBezTo>
                    <a:pt x="2894" y="1290"/>
                    <a:pt x="2894" y="1290"/>
                    <a:pt x="2884" y="1299"/>
                  </a:cubicBezTo>
                  <a:cubicBezTo>
                    <a:pt x="3061" y="1103"/>
                    <a:pt x="3229" y="906"/>
                    <a:pt x="3396" y="700"/>
                  </a:cubicBezTo>
                  <a:cubicBezTo>
                    <a:pt x="3367" y="670"/>
                    <a:pt x="3337" y="630"/>
                    <a:pt x="3297" y="591"/>
                  </a:cubicBezTo>
                  <a:cubicBezTo>
                    <a:pt x="3248" y="650"/>
                    <a:pt x="3209" y="700"/>
                    <a:pt x="3159" y="759"/>
                  </a:cubicBezTo>
                  <a:cubicBezTo>
                    <a:pt x="3071" y="818"/>
                    <a:pt x="2993" y="877"/>
                    <a:pt x="2914" y="926"/>
                  </a:cubicBezTo>
                  <a:cubicBezTo>
                    <a:pt x="3002" y="778"/>
                    <a:pt x="3091" y="630"/>
                    <a:pt x="3179" y="473"/>
                  </a:cubicBezTo>
                  <a:cubicBezTo>
                    <a:pt x="3130" y="433"/>
                    <a:pt x="3081" y="394"/>
                    <a:pt x="3022" y="355"/>
                  </a:cubicBezTo>
                  <a:cubicBezTo>
                    <a:pt x="2934" y="542"/>
                    <a:pt x="2835" y="719"/>
                    <a:pt x="2737" y="906"/>
                  </a:cubicBezTo>
                  <a:cubicBezTo>
                    <a:pt x="2786" y="788"/>
                    <a:pt x="2835" y="670"/>
                    <a:pt x="2875" y="552"/>
                  </a:cubicBezTo>
                  <a:lnTo>
                    <a:pt x="2963" y="315"/>
                  </a:lnTo>
                  <a:cubicBezTo>
                    <a:pt x="2953" y="306"/>
                    <a:pt x="2943" y="306"/>
                    <a:pt x="2934" y="296"/>
                  </a:cubicBezTo>
                  <a:cubicBezTo>
                    <a:pt x="2845" y="552"/>
                    <a:pt x="2746" y="807"/>
                    <a:pt x="2638" y="1054"/>
                  </a:cubicBezTo>
                  <a:cubicBezTo>
                    <a:pt x="2628" y="1074"/>
                    <a:pt x="2628" y="1093"/>
                    <a:pt x="2619" y="1103"/>
                  </a:cubicBezTo>
                  <a:cubicBezTo>
                    <a:pt x="2608" y="1133"/>
                    <a:pt x="2589" y="1152"/>
                    <a:pt x="2579" y="1172"/>
                  </a:cubicBezTo>
                  <a:cubicBezTo>
                    <a:pt x="2530" y="1211"/>
                    <a:pt x="2481" y="1240"/>
                    <a:pt x="2431" y="1270"/>
                  </a:cubicBezTo>
                  <a:cubicBezTo>
                    <a:pt x="2540" y="1063"/>
                    <a:pt x="2648" y="847"/>
                    <a:pt x="2746" y="621"/>
                  </a:cubicBezTo>
                  <a:cubicBezTo>
                    <a:pt x="2796" y="512"/>
                    <a:pt x="2845" y="394"/>
                    <a:pt x="2894" y="276"/>
                  </a:cubicBezTo>
                  <a:cubicBezTo>
                    <a:pt x="2875" y="256"/>
                    <a:pt x="2855" y="247"/>
                    <a:pt x="2835" y="237"/>
                  </a:cubicBezTo>
                  <a:cubicBezTo>
                    <a:pt x="2726" y="503"/>
                    <a:pt x="2608" y="768"/>
                    <a:pt x="2481" y="1024"/>
                  </a:cubicBezTo>
                  <a:cubicBezTo>
                    <a:pt x="2422" y="1142"/>
                    <a:pt x="2372" y="1251"/>
                    <a:pt x="2313" y="1359"/>
                  </a:cubicBezTo>
                  <a:lnTo>
                    <a:pt x="2293" y="1378"/>
                  </a:lnTo>
                  <a:cubicBezTo>
                    <a:pt x="2431" y="1074"/>
                    <a:pt x="2549" y="768"/>
                    <a:pt x="2667" y="463"/>
                  </a:cubicBezTo>
                  <a:cubicBezTo>
                    <a:pt x="2697" y="374"/>
                    <a:pt x="2726" y="286"/>
                    <a:pt x="2776" y="208"/>
                  </a:cubicBezTo>
                  <a:lnTo>
                    <a:pt x="2717" y="178"/>
                  </a:lnTo>
                  <a:cubicBezTo>
                    <a:pt x="2678" y="237"/>
                    <a:pt x="2648" y="296"/>
                    <a:pt x="2628" y="365"/>
                  </a:cubicBezTo>
                  <a:cubicBezTo>
                    <a:pt x="2589" y="453"/>
                    <a:pt x="2560" y="542"/>
                    <a:pt x="2530" y="630"/>
                  </a:cubicBezTo>
                  <a:cubicBezTo>
                    <a:pt x="2490" y="719"/>
                    <a:pt x="2461" y="818"/>
                    <a:pt x="2422" y="916"/>
                  </a:cubicBezTo>
                  <a:cubicBezTo>
                    <a:pt x="2343" y="1093"/>
                    <a:pt x="2264" y="1280"/>
                    <a:pt x="2175" y="1467"/>
                  </a:cubicBezTo>
                  <a:cubicBezTo>
                    <a:pt x="2116" y="1507"/>
                    <a:pt x="2057" y="1546"/>
                    <a:pt x="2008" y="1585"/>
                  </a:cubicBezTo>
                  <a:cubicBezTo>
                    <a:pt x="2008" y="1555"/>
                    <a:pt x="2018" y="1516"/>
                    <a:pt x="2028" y="1477"/>
                  </a:cubicBezTo>
                  <a:cubicBezTo>
                    <a:pt x="2127" y="1162"/>
                    <a:pt x="2234" y="857"/>
                    <a:pt x="2363" y="542"/>
                  </a:cubicBezTo>
                  <a:cubicBezTo>
                    <a:pt x="2422" y="404"/>
                    <a:pt x="2481" y="256"/>
                    <a:pt x="2540" y="109"/>
                  </a:cubicBezTo>
                  <a:cubicBezTo>
                    <a:pt x="2510" y="99"/>
                    <a:pt x="2490" y="99"/>
                    <a:pt x="2471" y="89"/>
                  </a:cubicBezTo>
                  <a:cubicBezTo>
                    <a:pt x="2343" y="385"/>
                    <a:pt x="2225" y="689"/>
                    <a:pt x="2116" y="985"/>
                  </a:cubicBezTo>
                  <a:lnTo>
                    <a:pt x="2087" y="1074"/>
                  </a:lnTo>
                  <a:cubicBezTo>
                    <a:pt x="2116" y="906"/>
                    <a:pt x="2146" y="748"/>
                    <a:pt x="2166" y="581"/>
                  </a:cubicBezTo>
                  <a:cubicBezTo>
                    <a:pt x="2195" y="404"/>
                    <a:pt x="2225" y="217"/>
                    <a:pt x="2254" y="40"/>
                  </a:cubicBezTo>
                  <a:cubicBezTo>
                    <a:pt x="2234" y="30"/>
                    <a:pt x="2205" y="30"/>
                    <a:pt x="2186" y="20"/>
                  </a:cubicBezTo>
                  <a:cubicBezTo>
                    <a:pt x="2166" y="50"/>
                    <a:pt x="2156" y="79"/>
                    <a:pt x="2136" y="99"/>
                  </a:cubicBezTo>
                  <a:cubicBezTo>
                    <a:pt x="2146" y="70"/>
                    <a:pt x="2146" y="50"/>
                    <a:pt x="2146" y="20"/>
                  </a:cubicBezTo>
                  <a:cubicBezTo>
                    <a:pt x="2097" y="11"/>
                    <a:pt x="2048" y="11"/>
                    <a:pt x="1989" y="11"/>
                  </a:cubicBezTo>
                  <a:lnTo>
                    <a:pt x="1930" y="512"/>
                  </a:lnTo>
                  <a:cubicBezTo>
                    <a:pt x="1920" y="522"/>
                    <a:pt x="1920" y="542"/>
                    <a:pt x="1910" y="552"/>
                  </a:cubicBezTo>
                  <a:lnTo>
                    <a:pt x="1910" y="414"/>
                  </a:lnTo>
                  <a:cubicBezTo>
                    <a:pt x="1920" y="276"/>
                    <a:pt x="1920" y="138"/>
                    <a:pt x="192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3"/>
            <p:cNvSpPr/>
            <p:nvPr/>
          </p:nvSpPr>
          <p:spPr>
            <a:xfrm>
              <a:off x="5034604" y="5070107"/>
              <a:ext cx="73299" cy="12711"/>
            </a:xfrm>
            <a:custGeom>
              <a:avLst/>
              <a:gdLst/>
              <a:ahLst/>
              <a:cxnLst/>
              <a:rect l="l" t="t" r="r" b="b"/>
              <a:pathLst>
                <a:path w="346" h="60" extrusionOk="0">
                  <a:moveTo>
                    <a:pt x="1" y="1"/>
                  </a:moveTo>
                  <a:cubicBezTo>
                    <a:pt x="1" y="11"/>
                    <a:pt x="11" y="20"/>
                    <a:pt x="11" y="31"/>
                  </a:cubicBezTo>
                  <a:lnTo>
                    <a:pt x="188" y="60"/>
                  </a:lnTo>
                  <a:lnTo>
                    <a:pt x="346" y="60"/>
                  </a:lnTo>
                  <a:cubicBezTo>
                    <a:pt x="306" y="60"/>
                    <a:pt x="267" y="50"/>
                    <a:pt x="228" y="40"/>
                  </a:cubicBezTo>
                  <a:cubicBezTo>
                    <a:pt x="149" y="31"/>
                    <a:pt x="80" y="11"/>
                    <a:pt x="1"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3"/>
            <p:cNvSpPr/>
            <p:nvPr/>
          </p:nvSpPr>
          <p:spPr>
            <a:xfrm>
              <a:off x="8094943" y="4573961"/>
              <a:ext cx="802055" cy="508858"/>
            </a:xfrm>
            <a:custGeom>
              <a:avLst/>
              <a:gdLst/>
              <a:ahLst/>
              <a:cxnLst/>
              <a:rect l="l" t="t" r="r" b="b"/>
              <a:pathLst>
                <a:path w="3786" h="2402" extrusionOk="0">
                  <a:moveTo>
                    <a:pt x="1506" y="424"/>
                  </a:moveTo>
                  <a:cubicBezTo>
                    <a:pt x="1545" y="512"/>
                    <a:pt x="1575" y="601"/>
                    <a:pt x="1604" y="689"/>
                  </a:cubicBezTo>
                  <a:cubicBezTo>
                    <a:pt x="1614" y="728"/>
                    <a:pt x="1615" y="766"/>
                    <a:pt x="1623" y="796"/>
                  </a:cubicBezTo>
                  <a:lnTo>
                    <a:pt x="1623" y="796"/>
                  </a:lnTo>
                  <a:cubicBezTo>
                    <a:pt x="1584" y="668"/>
                    <a:pt x="1545" y="541"/>
                    <a:pt x="1506" y="424"/>
                  </a:cubicBezTo>
                  <a:close/>
                  <a:moveTo>
                    <a:pt x="1053" y="837"/>
                  </a:moveTo>
                  <a:cubicBezTo>
                    <a:pt x="1063" y="847"/>
                    <a:pt x="1073" y="857"/>
                    <a:pt x="1083" y="877"/>
                  </a:cubicBezTo>
                  <a:cubicBezTo>
                    <a:pt x="1093" y="886"/>
                    <a:pt x="1103" y="906"/>
                    <a:pt x="1112" y="916"/>
                  </a:cubicBezTo>
                  <a:cubicBezTo>
                    <a:pt x="1112" y="936"/>
                    <a:pt x="1112" y="945"/>
                    <a:pt x="1122" y="965"/>
                  </a:cubicBezTo>
                  <a:cubicBezTo>
                    <a:pt x="1093" y="916"/>
                    <a:pt x="1073" y="877"/>
                    <a:pt x="1053" y="837"/>
                  </a:cubicBezTo>
                  <a:close/>
                  <a:moveTo>
                    <a:pt x="1742" y="1083"/>
                  </a:moveTo>
                  <a:lnTo>
                    <a:pt x="1772" y="1172"/>
                  </a:lnTo>
                  <a:lnTo>
                    <a:pt x="1772" y="1290"/>
                  </a:lnTo>
                  <a:cubicBezTo>
                    <a:pt x="1762" y="1260"/>
                    <a:pt x="1752" y="1240"/>
                    <a:pt x="1742" y="1211"/>
                  </a:cubicBezTo>
                  <a:lnTo>
                    <a:pt x="1742" y="1172"/>
                  </a:lnTo>
                  <a:cubicBezTo>
                    <a:pt x="1742" y="1152"/>
                    <a:pt x="1733" y="1133"/>
                    <a:pt x="1733" y="1103"/>
                  </a:cubicBezTo>
                  <a:cubicBezTo>
                    <a:pt x="1733" y="1093"/>
                    <a:pt x="1742" y="1093"/>
                    <a:pt x="1742" y="1083"/>
                  </a:cubicBezTo>
                  <a:close/>
                  <a:moveTo>
                    <a:pt x="1280" y="995"/>
                  </a:moveTo>
                  <a:cubicBezTo>
                    <a:pt x="1289" y="1004"/>
                    <a:pt x="1300" y="1024"/>
                    <a:pt x="1300" y="1034"/>
                  </a:cubicBezTo>
                  <a:cubicBezTo>
                    <a:pt x="1359" y="1142"/>
                    <a:pt x="1407" y="1240"/>
                    <a:pt x="1466" y="1349"/>
                  </a:cubicBezTo>
                  <a:lnTo>
                    <a:pt x="1457" y="1339"/>
                  </a:lnTo>
                  <a:cubicBezTo>
                    <a:pt x="1398" y="1260"/>
                    <a:pt x="1348" y="1192"/>
                    <a:pt x="1289" y="1113"/>
                  </a:cubicBezTo>
                  <a:cubicBezTo>
                    <a:pt x="1289" y="1074"/>
                    <a:pt x="1289" y="1034"/>
                    <a:pt x="1280" y="995"/>
                  </a:cubicBezTo>
                  <a:close/>
                  <a:moveTo>
                    <a:pt x="2205" y="119"/>
                  </a:moveTo>
                  <a:lnTo>
                    <a:pt x="2205" y="119"/>
                  </a:lnTo>
                  <a:cubicBezTo>
                    <a:pt x="2155" y="433"/>
                    <a:pt x="2107" y="739"/>
                    <a:pt x="2057" y="1054"/>
                  </a:cubicBezTo>
                  <a:cubicBezTo>
                    <a:pt x="2037" y="1122"/>
                    <a:pt x="2028" y="1192"/>
                    <a:pt x="2018" y="1260"/>
                  </a:cubicBezTo>
                  <a:cubicBezTo>
                    <a:pt x="2008" y="1290"/>
                    <a:pt x="1998" y="1319"/>
                    <a:pt x="1988" y="1359"/>
                  </a:cubicBezTo>
                  <a:cubicBezTo>
                    <a:pt x="2028" y="1004"/>
                    <a:pt x="2067" y="641"/>
                    <a:pt x="2116" y="286"/>
                  </a:cubicBezTo>
                  <a:cubicBezTo>
                    <a:pt x="2146" y="237"/>
                    <a:pt x="2175" y="178"/>
                    <a:pt x="2205" y="119"/>
                  </a:cubicBezTo>
                  <a:close/>
                  <a:moveTo>
                    <a:pt x="3071" y="857"/>
                  </a:moveTo>
                  <a:cubicBezTo>
                    <a:pt x="2914" y="1034"/>
                    <a:pt x="2766" y="1211"/>
                    <a:pt x="2599" y="1388"/>
                  </a:cubicBezTo>
                  <a:cubicBezTo>
                    <a:pt x="2697" y="1260"/>
                    <a:pt x="2785" y="1133"/>
                    <a:pt x="2864" y="1004"/>
                  </a:cubicBezTo>
                  <a:lnTo>
                    <a:pt x="3071" y="857"/>
                  </a:lnTo>
                  <a:close/>
                  <a:moveTo>
                    <a:pt x="2520" y="1251"/>
                  </a:moveTo>
                  <a:lnTo>
                    <a:pt x="2520" y="1251"/>
                  </a:lnTo>
                  <a:cubicBezTo>
                    <a:pt x="2451" y="1349"/>
                    <a:pt x="2382" y="1447"/>
                    <a:pt x="2313" y="1536"/>
                  </a:cubicBezTo>
                  <a:cubicBezTo>
                    <a:pt x="2303" y="1546"/>
                    <a:pt x="2293" y="1546"/>
                    <a:pt x="2293" y="1546"/>
                  </a:cubicBezTo>
                  <a:cubicBezTo>
                    <a:pt x="2323" y="1477"/>
                    <a:pt x="2362" y="1408"/>
                    <a:pt x="2402" y="1339"/>
                  </a:cubicBezTo>
                  <a:lnTo>
                    <a:pt x="2520" y="1251"/>
                  </a:lnTo>
                  <a:close/>
                  <a:moveTo>
                    <a:pt x="3110" y="1231"/>
                  </a:moveTo>
                  <a:lnTo>
                    <a:pt x="3110" y="1231"/>
                  </a:lnTo>
                  <a:cubicBezTo>
                    <a:pt x="2962" y="1339"/>
                    <a:pt x="2815" y="1437"/>
                    <a:pt x="2667" y="1546"/>
                  </a:cubicBezTo>
                  <a:cubicBezTo>
                    <a:pt x="2677" y="1536"/>
                    <a:pt x="2677" y="1526"/>
                    <a:pt x="2687" y="1516"/>
                  </a:cubicBezTo>
                  <a:lnTo>
                    <a:pt x="2923" y="1310"/>
                  </a:lnTo>
                  <a:cubicBezTo>
                    <a:pt x="2982" y="1290"/>
                    <a:pt x="3051" y="1260"/>
                    <a:pt x="3110" y="1231"/>
                  </a:cubicBezTo>
                  <a:close/>
                  <a:moveTo>
                    <a:pt x="876" y="1221"/>
                  </a:moveTo>
                  <a:lnTo>
                    <a:pt x="876" y="1221"/>
                  </a:lnTo>
                  <a:cubicBezTo>
                    <a:pt x="974" y="1310"/>
                    <a:pt x="1073" y="1388"/>
                    <a:pt x="1171" y="1467"/>
                  </a:cubicBezTo>
                  <a:cubicBezTo>
                    <a:pt x="1182" y="1507"/>
                    <a:pt x="1182" y="1536"/>
                    <a:pt x="1182" y="1566"/>
                  </a:cubicBezTo>
                  <a:cubicBezTo>
                    <a:pt x="1112" y="1507"/>
                    <a:pt x="1044" y="1447"/>
                    <a:pt x="965" y="1388"/>
                  </a:cubicBezTo>
                  <a:cubicBezTo>
                    <a:pt x="935" y="1329"/>
                    <a:pt x="906" y="1280"/>
                    <a:pt x="876" y="1221"/>
                  </a:cubicBezTo>
                  <a:close/>
                  <a:moveTo>
                    <a:pt x="256" y="866"/>
                  </a:moveTo>
                  <a:lnTo>
                    <a:pt x="256" y="866"/>
                  </a:lnTo>
                  <a:cubicBezTo>
                    <a:pt x="463" y="1024"/>
                    <a:pt x="670" y="1192"/>
                    <a:pt x="867" y="1349"/>
                  </a:cubicBezTo>
                  <a:cubicBezTo>
                    <a:pt x="867" y="1359"/>
                    <a:pt x="876" y="1359"/>
                    <a:pt x="876" y="1369"/>
                  </a:cubicBezTo>
                  <a:cubicBezTo>
                    <a:pt x="915" y="1437"/>
                    <a:pt x="945" y="1507"/>
                    <a:pt x="985" y="1575"/>
                  </a:cubicBezTo>
                  <a:cubicBezTo>
                    <a:pt x="856" y="1447"/>
                    <a:pt x="729" y="1329"/>
                    <a:pt x="600" y="1201"/>
                  </a:cubicBezTo>
                  <a:cubicBezTo>
                    <a:pt x="493" y="1093"/>
                    <a:pt x="375" y="985"/>
                    <a:pt x="256" y="866"/>
                  </a:cubicBezTo>
                  <a:close/>
                  <a:moveTo>
                    <a:pt x="1683" y="1231"/>
                  </a:moveTo>
                  <a:cubicBezTo>
                    <a:pt x="1693" y="1349"/>
                    <a:pt x="1713" y="1457"/>
                    <a:pt x="1733" y="1566"/>
                  </a:cubicBezTo>
                  <a:cubicBezTo>
                    <a:pt x="1733" y="1570"/>
                    <a:pt x="1733" y="1575"/>
                    <a:pt x="1733" y="1580"/>
                  </a:cubicBezTo>
                  <a:lnTo>
                    <a:pt x="1733" y="1580"/>
                  </a:lnTo>
                  <a:lnTo>
                    <a:pt x="1654" y="1290"/>
                  </a:lnTo>
                  <a:lnTo>
                    <a:pt x="1654" y="1280"/>
                  </a:lnTo>
                  <a:cubicBezTo>
                    <a:pt x="1663" y="1270"/>
                    <a:pt x="1674" y="1251"/>
                    <a:pt x="1683" y="1231"/>
                  </a:cubicBezTo>
                  <a:close/>
                  <a:moveTo>
                    <a:pt x="2273" y="1428"/>
                  </a:moveTo>
                  <a:cubicBezTo>
                    <a:pt x="2244" y="1477"/>
                    <a:pt x="2214" y="1536"/>
                    <a:pt x="2195" y="1595"/>
                  </a:cubicBezTo>
                  <a:lnTo>
                    <a:pt x="2185" y="1595"/>
                  </a:lnTo>
                  <a:cubicBezTo>
                    <a:pt x="2185" y="1585"/>
                    <a:pt x="2195" y="1585"/>
                    <a:pt x="2195" y="1585"/>
                  </a:cubicBezTo>
                  <a:cubicBezTo>
                    <a:pt x="2214" y="1536"/>
                    <a:pt x="2234" y="1487"/>
                    <a:pt x="2264" y="1437"/>
                  </a:cubicBezTo>
                  <a:lnTo>
                    <a:pt x="2273" y="1428"/>
                  </a:lnTo>
                  <a:close/>
                  <a:moveTo>
                    <a:pt x="1300" y="1181"/>
                  </a:moveTo>
                  <a:lnTo>
                    <a:pt x="1300" y="1181"/>
                  </a:lnTo>
                  <a:cubicBezTo>
                    <a:pt x="1368" y="1280"/>
                    <a:pt x="1437" y="1369"/>
                    <a:pt x="1506" y="1467"/>
                  </a:cubicBezTo>
                  <a:cubicBezTo>
                    <a:pt x="1486" y="1516"/>
                    <a:pt x="1477" y="1575"/>
                    <a:pt x="1457" y="1625"/>
                  </a:cubicBezTo>
                  <a:cubicBezTo>
                    <a:pt x="1427" y="1585"/>
                    <a:pt x="1398" y="1536"/>
                    <a:pt x="1378" y="1496"/>
                  </a:cubicBezTo>
                  <a:cubicBezTo>
                    <a:pt x="1368" y="1487"/>
                    <a:pt x="1359" y="1467"/>
                    <a:pt x="1359" y="1447"/>
                  </a:cubicBezTo>
                  <a:cubicBezTo>
                    <a:pt x="1348" y="1428"/>
                    <a:pt x="1329" y="1408"/>
                    <a:pt x="1319" y="1378"/>
                  </a:cubicBezTo>
                  <a:cubicBezTo>
                    <a:pt x="1319" y="1319"/>
                    <a:pt x="1309" y="1251"/>
                    <a:pt x="1300" y="1181"/>
                  </a:cubicBezTo>
                  <a:close/>
                  <a:moveTo>
                    <a:pt x="2146" y="1526"/>
                  </a:moveTo>
                  <a:cubicBezTo>
                    <a:pt x="2126" y="1555"/>
                    <a:pt x="2107" y="1595"/>
                    <a:pt x="2087" y="1634"/>
                  </a:cubicBezTo>
                  <a:cubicBezTo>
                    <a:pt x="2067" y="1644"/>
                    <a:pt x="2037" y="1654"/>
                    <a:pt x="2008" y="1664"/>
                  </a:cubicBezTo>
                  <a:cubicBezTo>
                    <a:pt x="2008" y="1654"/>
                    <a:pt x="1998" y="1644"/>
                    <a:pt x="1998" y="1634"/>
                  </a:cubicBezTo>
                  <a:cubicBezTo>
                    <a:pt x="2048" y="1595"/>
                    <a:pt x="2096" y="1555"/>
                    <a:pt x="2146" y="1526"/>
                  </a:cubicBezTo>
                  <a:close/>
                  <a:moveTo>
                    <a:pt x="1634" y="1349"/>
                  </a:moveTo>
                  <a:lnTo>
                    <a:pt x="1722" y="1703"/>
                  </a:lnTo>
                  <a:cubicBezTo>
                    <a:pt x="1703" y="1664"/>
                    <a:pt x="1683" y="1625"/>
                    <a:pt x="1663" y="1595"/>
                  </a:cubicBezTo>
                  <a:lnTo>
                    <a:pt x="1595" y="1447"/>
                  </a:lnTo>
                  <a:cubicBezTo>
                    <a:pt x="1604" y="1418"/>
                    <a:pt x="1615" y="1378"/>
                    <a:pt x="1634" y="1349"/>
                  </a:cubicBezTo>
                  <a:close/>
                  <a:moveTo>
                    <a:pt x="2067" y="1673"/>
                  </a:moveTo>
                  <a:lnTo>
                    <a:pt x="2067" y="1673"/>
                  </a:lnTo>
                  <a:cubicBezTo>
                    <a:pt x="2057" y="1693"/>
                    <a:pt x="2048" y="1723"/>
                    <a:pt x="2037" y="1743"/>
                  </a:cubicBezTo>
                  <a:cubicBezTo>
                    <a:pt x="2028" y="1723"/>
                    <a:pt x="2018" y="1713"/>
                    <a:pt x="2018" y="1693"/>
                  </a:cubicBezTo>
                  <a:cubicBezTo>
                    <a:pt x="2037" y="1684"/>
                    <a:pt x="2048" y="1684"/>
                    <a:pt x="2067" y="1673"/>
                  </a:cubicBezTo>
                  <a:close/>
                  <a:moveTo>
                    <a:pt x="1004" y="1457"/>
                  </a:moveTo>
                  <a:cubicBezTo>
                    <a:pt x="1033" y="1487"/>
                    <a:pt x="1073" y="1516"/>
                    <a:pt x="1103" y="1546"/>
                  </a:cubicBezTo>
                  <a:cubicBezTo>
                    <a:pt x="1132" y="1566"/>
                    <a:pt x="1162" y="1595"/>
                    <a:pt x="1191" y="1614"/>
                  </a:cubicBezTo>
                  <a:cubicBezTo>
                    <a:pt x="1201" y="1684"/>
                    <a:pt x="1211" y="1743"/>
                    <a:pt x="1221" y="1802"/>
                  </a:cubicBezTo>
                  <a:cubicBezTo>
                    <a:pt x="1191" y="1782"/>
                    <a:pt x="1171" y="1762"/>
                    <a:pt x="1142" y="1732"/>
                  </a:cubicBezTo>
                  <a:cubicBezTo>
                    <a:pt x="1103" y="1644"/>
                    <a:pt x="1053" y="1555"/>
                    <a:pt x="1004" y="1457"/>
                  </a:cubicBezTo>
                  <a:close/>
                  <a:moveTo>
                    <a:pt x="1555" y="1536"/>
                  </a:moveTo>
                  <a:cubicBezTo>
                    <a:pt x="1565" y="1546"/>
                    <a:pt x="1565" y="1546"/>
                    <a:pt x="1565" y="1555"/>
                  </a:cubicBezTo>
                  <a:lnTo>
                    <a:pt x="1693" y="1792"/>
                  </a:lnTo>
                  <a:lnTo>
                    <a:pt x="1634" y="1821"/>
                  </a:lnTo>
                  <a:cubicBezTo>
                    <a:pt x="1595" y="1782"/>
                    <a:pt x="1555" y="1752"/>
                    <a:pt x="1506" y="1713"/>
                  </a:cubicBezTo>
                  <a:cubicBezTo>
                    <a:pt x="1506" y="1703"/>
                    <a:pt x="1506" y="1703"/>
                    <a:pt x="1496" y="1703"/>
                  </a:cubicBezTo>
                  <a:cubicBezTo>
                    <a:pt x="1516" y="1644"/>
                    <a:pt x="1536" y="1595"/>
                    <a:pt x="1555" y="1536"/>
                  </a:cubicBezTo>
                  <a:close/>
                  <a:moveTo>
                    <a:pt x="1378" y="1792"/>
                  </a:moveTo>
                  <a:cubicBezTo>
                    <a:pt x="1378" y="1792"/>
                    <a:pt x="1388" y="1802"/>
                    <a:pt x="1388" y="1811"/>
                  </a:cubicBezTo>
                  <a:cubicBezTo>
                    <a:pt x="1388" y="1811"/>
                    <a:pt x="1388" y="1821"/>
                    <a:pt x="1378" y="1831"/>
                  </a:cubicBezTo>
                  <a:lnTo>
                    <a:pt x="1378" y="1792"/>
                  </a:lnTo>
                  <a:close/>
                  <a:moveTo>
                    <a:pt x="1565" y="1802"/>
                  </a:moveTo>
                  <a:cubicBezTo>
                    <a:pt x="1575" y="1811"/>
                    <a:pt x="1585" y="1821"/>
                    <a:pt x="1604" y="1831"/>
                  </a:cubicBezTo>
                  <a:cubicBezTo>
                    <a:pt x="1595" y="1841"/>
                    <a:pt x="1595" y="1841"/>
                    <a:pt x="1585" y="1841"/>
                  </a:cubicBezTo>
                  <a:cubicBezTo>
                    <a:pt x="1575" y="1831"/>
                    <a:pt x="1565" y="1811"/>
                    <a:pt x="1565" y="1802"/>
                  </a:cubicBezTo>
                  <a:close/>
                  <a:moveTo>
                    <a:pt x="1969" y="1782"/>
                  </a:moveTo>
                  <a:cubicBezTo>
                    <a:pt x="1978" y="1802"/>
                    <a:pt x="1978" y="1811"/>
                    <a:pt x="1988" y="1831"/>
                  </a:cubicBezTo>
                  <a:cubicBezTo>
                    <a:pt x="1978" y="1841"/>
                    <a:pt x="1978" y="1861"/>
                    <a:pt x="1969" y="1870"/>
                  </a:cubicBezTo>
                  <a:cubicBezTo>
                    <a:pt x="1969" y="1861"/>
                    <a:pt x="1959" y="1851"/>
                    <a:pt x="1959" y="1851"/>
                  </a:cubicBezTo>
                  <a:cubicBezTo>
                    <a:pt x="1969" y="1831"/>
                    <a:pt x="1969" y="1802"/>
                    <a:pt x="1969" y="1782"/>
                  </a:cubicBezTo>
                  <a:close/>
                  <a:moveTo>
                    <a:pt x="1634" y="1861"/>
                  </a:moveTo>
                  <a:lnTo>
                    <a:pt x="1615" y="1880"/>
                  </a:lnTo>
                  <a:cubicBezTo>
                    <a:pt x="1604" y="1880"/>
                    <a:pt x="1604" y="1870"/>
                    <a:pt x="1604" y="1870"/>
                  </a:cubicBezTo>
                  <a:cubicBezTo>
                    <a:pt x="1604" y="1861"/>
                    <a:pt x="1615" y="1861"/>
                    <a:pt x="1624" y="1861"/>
                  </a:cubicBezTo>
                  <a:close/>
                  <a:moveTo>
                    <a:pt x="1191" y="1831"/>
                  </a:moveTo>
                  <a:lnTo>
                    <a:pt x="1221" y="1861"/>
                  </a:lnTo>
                  <a:cubicBezTo>
                    <a:pt x="1228" y="1868"/>
                    <a:pt x="1230" y="1877"/>
                    <a:pt x="1230" y="1890"/>
                  </a:cubicBezTo>
                  <a:lnTo>
                    <a:pt x="1230" y="1890"/>
                  </a:lnTo>
                  <a:cubicBezTo>
                    <a:pt x="1221" y="1870"/>
                    <a:pt x="1201" y="1851"/>
                    <a:pt x="1191" y="1831"/>
                  </a:cubicBezTo>
                  <a:close/>
                  <a:moveTo>
                    <a:pt x="1437" y="1890"/>
                  </a:moveTo>
                  <a:cubicBezTo>
                    <a:pt x="1437" y="1890"/>
                    <a:pt x="1437" y="1900"/>
                    <a:pt x="1447" y="1900"/>
                  </a:cubicBezTo>
                  <a:lnTo>
                    <a:pt x="1427" y="1900"/>
                  </a:lnTo>
                  <a:lnTo>
                    <a:pt x="1437" y="1890"/>
                  </a:lnTo>
                  <a:close/>
                  <a:moveTo>
                    <a:pt x="1722" y="1841"/>
                  </a:moveTo>
                  <a:cubicBezTo>
                    <a:pt x="1733" y="1870"/>
                    <a:pt x="1742" y="1890"/>
                    <a:pt x="1762" y="1920"/>
                  </a:cubicBezTo>
                  <a:lnTo>
                    <a:pt x="1762" y="1929"/>
                  </a:lnTo>
                  <a:cubicBezTo>
                    <a:pt x="1733" y="1910"/>
                    <a:pt x="1713" y="1890"/>
                    <a:pt x="1683" y="1870"/>
                  </a:cubicBezTo>
                  <a:cubicBezTo>
                    <a:pt x="1693" y="1861"/>
                    <a:pt x="1703" y="1851"/>
                    <a:pt x="1722" y="1841"/>
                  </a:cubicBezTo>
                  <a:close/>
                  <a:moveTo>
                    <a:pt x="1457" y="1929"/>
                  </a:moveTo>
                  <a:cubicBezTo>
                    <a:pt x="1466" y="1940"/>
                    <a:pt x="1477" y="1959"/>
                    <a:pt x="1486" y="1979"/>
                  </a:cubicBezTo>
                  <a:cubicBezTo>
                    <a:pt x="1466" y="1988"/>
                    <a:pt x="1447" y="2008"/>
                    <a:pt x="1427" y="2018"/>
                  </a:cubicBezTo>
                  <a:cubicBezTo>
                    <a:pt x="1427" y="2008"/>
                    <a:pt x="1418" y="1999"/>
                    <a:pt x="1407" y="1999"/>
                  </a:cubicBezTo>
                  <a:lnTo>
                    <a:pt x="1407" y="1979"/>
                  </a:lnTo>
                  <a:cubicBezTo>
                    <a:pt x="1407" y="1969"/>
                    <a:pt x="1418" y="1959"/>
                    <a:pt x="1418" y="1940"/>
                  </a:cubicBezTo>
                  <a:cubicBezTo>
                    <a:pt x="1427" y="1940"/>
                    <a:pt x="1447" y="1929"/>
                    <a:pt x="1457" y="1929"/>
                  </a:cubicBezTo>
                  <a:close/>
                  <a:moveTo>
                    <a:pt x="1663" y="1890"/>
                  </a:moveTo>
                  <a:cubicBezTo>
                    <a:pt x="1674" y="1900"/>
                    <a:pt x="1683" y="1910"/>
                    <a:pt x="1703" y="1920"/>
                  </a:cubicBezTo>
                  <a:cubicBezTo>
                    <a:pt x="1713" y="1940"/>
                    <a:pt x="1733" y="1949"/>
                    <a:pt x="1752" y="1969"/>
                  </a:cubicBezTo>
                  <a:lnTo>
                    <a:pt x="1742" y="2047"/>
                  </a:lnTo>
                  <a:cubicBezTo>
                    <a:pt x="1713" y="2018"/>
                    <a:pt x="1693" y="1999"/>
                    <a:pt x="1663" y="1979"/>
                  </a:cubicBezTo>
                  <a:cubicBezTo>
                    <a:pt x="1654" y="1949"/>
                    <a:pt x="1634" y="1929"/>
                    <a:pt x="1624" y="1910"/>
                  </a:cubicBezTo>
                  <a:cubicBezTo>
                    <a:pt x="1634" y="1900"/>
                    <a:pt x="1644" y="1890"/>
                    <a:pt x="1663" y="1890"/>
                  </a:cubicBezTo>
                  <a:close/>
                  <a:moveTo>
                    <a:pt x="1713" y="2058"/>
                  </a:moveTo>
                  <a:lnTo>
                    <a:pt x="1742" y="2087"/>
                  </a:lnTo>
                  <a:lnTo>
                    <a:pt x="1733" y="2097"/>
                  </a:lnTo>
                  <a:cubicBezTo>
                    <a:pt x="1722" y="2087"/>
                    <a:pt x="1713" y="2067"/>
                    <a:pt x="1713" y="2058"/>
                  </a:cubicBezTo>
                  <a:close/>
                  <a:moveTo>
                    <a:pt x="1427" y="2058"/>
                  </a:moveTo>
                  <a:cubicBezTo>
                    <a:pt x="1437" y="2077"/>
                    <a:pt x="1457" y="2087"/>
                    <a:pt x="1466" y="2097"/>
                  </a:cubicBezTo>
                  <a:cubicBezTo>
                    <a:pt x="1466" y="2106"/>
                    <a:pt x="1477" y="2106"/>
                    <a:pt x="1486" y="2117"/>
                  </a:cubicBezTo>
                  <a:cubicBezTo>
                    <a:pt x="1466" y="2106"/>
                    <a:pt x="1447" y="2097"/>
                    <a:pt x="1418" y="2087"/>
                  </a:cubicBezTo>
                  <a:lnTo>
                    <a:pt x="1418" y="2067"/>
                  </a:lnTo>
                  <a:cubicBezTo>
                    <a:pt x="1418" y="2067"/>
                    <a:pt x="1427" y="2067"/>
                    <a:pt x="1427" y="2058"/>
                  </a:cubicBezTo>
                  <a:close/>
                  <a:moveTo>
                    <a:pt x="1506" y="2008"/>
                  </a:moveTo>
                  <a:lnTo>
                    <a:pt x="1536" y="2067"/>
                  </a:lnTo>
                  <a:cubicBezTo>
                    <a:pt x="1545" y="2097"/>
                    <a:pt x="1565" y="2126"/>
                    <a:pt x="1575" y="2156"/>
                  </a:cubicBezTo>
                  <a:cubicBezTo>
                    <a:pt x="1565" y="2156"/>
                    <a:pt x="1565" y="2146"/>
                    <a:pt x="1555" y="2146"/>
                  </a:cubicBezTo>
                  <a:cubicBezTo>
                    <a:pt x="1526" y="2117"/>
                    <a:pt x="1486" y="2077"/>
                    <a:pt x="1457" y="2038"/>
                  </a:cubicBezTo>
                  <a:cubicBezTo>
                    <a:pt x="1466" y="2028"/>
                    <a:pt x="1486" y="2018"/>
                    <a:pt x="1506" y="2008"/>
                  </a:cubicBezTo>
                  <a:close/>
                  <a:moveTo>
                    <a:pt x="2864" y="1920"/>
                  </a:moveTo>
                  <a:lnTo>
                    <a:pt x="2864" y="1920"/>
                  </a:lnTo>
                  <a:cubicBezTo>
                    <a:pt x="2776" y="1949"/>
                    <a:pt x="2697" y="1988"/>
                    <a:pt x="2608" y="2028"/>
                  </a:cubicBezTo>
                  <a:cubicBezTo>
                    <a:pt x="2490" y="2077"/>
                    <a:pt x="2372" y="2126"/>
                    <a:pt x="2264" y="2176"/>
                  </a:cubicBezTo>
                  <a:cubicBezTo>
                    <a:pt x="2402" y="2106"/>
                    <a:pt x="2540" y="2028"/>
                    <a:pt x="2677" y="1959"/>
                  </a:cubicBezTo>
                  <a:cubicBezTo>
                    <a:pt x="2746" y="1940"/>
                    <a:pt x="2805" y="1929"/>
                    <a:pt x="2864" y="1920"/>
                  </a:cubicBezTo>
                  <a:close/>
                  <a:moveTo>
                    <a:pt x="1515" y="2289"/>
                  </a:moveTo>
                  <a:lnTo>
                    <a:pt x="1466" y="2313"/>
                  </a:lnTo>
                  <a:lnTo>
                    <a:pt x="1457" y="2313"/>
                  </a:lnTo>
                  <a:lnTo>
                    <a:pt x="1457" y="2303"/>
                  </a:lnTo>
                  <a:cubicBezTo>
                    <a:pt x="1481" y="2303"/>
                    <a:pt x="1499" y="2297"/>
                    <a:pt x="1515" y="2289"/>
                  </a:cubicBezTo>
                  <a:close/>
                  <a:moveTo>
                    <a:pt x="2087" y="2284"/>
                  </a:moveTo>
                  <a:lnTo>
                    <a:pt x="2087" y="2284"/>
                  </a:lnTo>
                  <a:cubicBezTo>
                    <a:pt x="2077" y="2303"/>
                    <a:pt x="2077" y="2313"/>
                    <a:pt x="2067" y="2333"/>
                  </a:cubicBezTo>
                  <a:lnTo>
                    <a:pt x="2037" y="2303"/>
                  </a:lnTo>
                  <a:cubicBezTo>
                    <a:pt x="2057" y="2303"/>
                    <a:pt x="2077" y="2294"/>
                    <a:pt x="2087" y="2284"/>
                  </a:cubicBezTo>
                  <a:close/>
                  <a:moveTo>
                    <a:pt x="778" y="1969"/>
                  </a:moveTo>
                  <a:lnTo>
                    <a:pt x="778" y="1969"/>
                  </a:lnTo>
                  <a:cubicBezTo>
                    <a:pt x="847" y="1999"/>
                    <a:pt x="926" y="2038"/>
                    <a:pt x="1004" y="2067"/>
                  </a:cubicBezTo>
                  <a:lnTo>
                    <a:pt x="1280" y="2343"/>
                  </a:lnTo>
                  <a:cubicBezTo>
                    <a:pt x="1280" y="2343"/>
                    <a:pt x="1270" y="2353"/>
                    <a:pt x="1260" y="2353"/>
                  </a:cubicBezTo>
                  <a:cubicBezTo>
                    <a:pt x="1250" y="2353"/>
                    <a:pt x="1241" y="2343"/>
                    <a:pt x="1241" y="2343"/>
                  </a:cubicBezTo>
                  <a:cubicBezTo>
                    <a:pt x="1122" y="2264"/>
                    <a:pt x="1014" y="2176"/>
                    <a:pt x="915" y="2087"/>
                  </a:cubicBezTo>
                  <a:cubicBezTo>
                    <a:pt x="867" y="2047"/>
                    <a:pt x="817" y="2008"/>
                    <a:pt x="778" y="1969"/>
                  </a:cubicBezTo>
                  <a:close/>
                  <a:moveTo>
                    <a:pt x="2362" y="2323"/>
                  </a:moveTo>
                  <a:lnTo>
                    <a:pt x="2362" y="2323"/>
                  </a:lnTo>
                  <a:cubicBezTo>
                    <a:pt x="2333" y="2333"/>
                    <a:pt x="2313" y="2343"/>
                    <a:pt x="2284" y="2353"/>
                  </a:cubicBezTo>
                  <a:cubicBezTo>
                    <a:pt x="2273" y="2362"/>
                    <a:pt x="2254" y="2362"/>
                    <a:pt x="2234" y="2362"/>
                  </a:cubicBezTo>
                  <a:cubicBezTo>
                    <a:pt x="2284" y="2353"/>
                    <a:pt x="2323" y="2333"/>
                    <a:pt x="2362" y="2323"/>
                  </a:cubicBezTo>
                  <a:close/>
                  <a:moveTo>
                    <a:pt x="2116" y="2303"/>
                  </a:moveTo>
                  <a:cubicBezTo>
                    <a:pt x="2126" y="2303"/>
                    <a:pt x="2126" y="2303"/>
                    <a:pt x="2136" y="2313"/>
                  </a:cubicBezTo>
                  <a:cubicBezTo>
                    <a:pt x="2136" y="2323"/>
                    <a:pt x="2146" y="2343"/>
                    <a:pt x="2146" y="2362"/>
                  </a:cubicBezTo>
                  <a:cubicBezTo>
                    <a:pt x="2136" y="2362"/>
                    <a:pt x="2126" y="2362"/>
                    <a:pt x="2116" y="2373"/>
                  </a:cubicBezTo>
                  <a:cubicBezTo>
                    <a:pt x="2107" y="2362"/>
                    <a:pt x="2096" y="2362"/>
                    <a:pt x="2096" y="2353"/>
                  </a:cubicBezTo>
                  <a:cubicBezTo>
                    <a:pt x="2107" y="2333"/>
                    <a:pt x="2116" y="2313"/>
                    <a:pt x="2116" y="2303"/>
                  </a:cubicBezTo>
                  <a:close/>
                  <a:moveTo>
                    <a:pt x="1890" y="0"/>
                  </a:moveTo>
                  <a:cubicBezTo>
                    <a:pt x="1851" y="0"/>
                    <a:pt x="1811" y="0"/>
                    <a:pt x="1772" y="11"/>
                  </a:cubicBezTo>
                  <a:lnTo>
                    <a:pt x="1772" y="837"/>
                  </a:lnTo>
                  <a:cubicBezTo>
                    <a:pt x="1762" y="857"/>
                    <a:pt x="1762" y="866"/>
                    <a:pt x="1752" y="886"/>
                  </a:cubicBezTo>
                  <a:cubicBezTo>
                    <a:pt x="1722" y="818"/>
                    <a:pt x="1703" y="748"/>
                    <a:pt x="1674" y="680"/>
                  </a:cubicBezTo>
                  <a:cubicBezTo>
                    <a:pt x="1663" y="552"/>
                    <a:pt x="1654" y="424"/>
                    <a:pt x="1634" y="296"/>
                  </a:cubicBezTo>
                  <a:cubicBezTo>
                    <a:pt x="1634" y="208"/>
                    <a:pt x="1624" y="119"/>
                    <a:pt x="1615" y="20"/>
                  </a:cubicBezTo>
                  <a:cubicBezTo>
                    <a:pt x="1595" y="20"/>
                    <a:pt x="1565" y="30"/>
                    <a:pt x="1545" y="30"/>
                  </a:cubicBezTo>
                  <a:cubicBezTo>
                    <a:pt x="1555" y="144"/>
                    <a:pt x="1564" y="267"/>
                    <a:pt x="1574" y="381"/>
                  </a:cubicBezTo>
                  <a:lnTo>
                    <a:pt x="1574" y="381"/>
                  </a:lnTo>
                  <a:cubicBezTo>
                    <a:pt x="1535" y="265"/>
                    <a:pt x="1496" y="157"/>
                    <a:pt x="1447" y="50"/>
                  </a:cubicBezTo>
                  <a:cubicBezTo>
                    <a:pt x="1418" y="59"/>
                    <a:pt x="1378" y="70"/>
                    <a:pt x="1348" y="79"/>
                  </a:cubicBezTo>
                  <a:cubicBezTo>
                    <a:pt x="1398" y="286"/>
                    <a:pt x="1457" y="493"/>
                    <a:pt x="1516" y="700"/>
                  </a:cubicBezTo>
                  <a:cubicBezTo>
                    <a:pt x="1555" y="837"/>
                    <a:pt x="1604" y="985"/>
                    <a:pt x="1644" y="1122"/>
                  </a:cubicBezTo>
                  <a:cubicBezTo>
                    <a:pt x="1644" y="1142"/>
                    <a:pt x="1634" y="1162"/>
                    <a:pt x="1624" y="1181"/>
                  </a:cubicBezTo>
                  <a:cubicBezTo>
                    <a:pt x="1555" y="945"/>
                    <a:pt x="1496" y="709"/>
                    <a:pt x="1427" y="483"/>
                  </a:cubicBezTo>
                  <a:cubicBezTo>
                    <a:pt x="1388" y="345"/>
                    <a:pt x="1348" y="217"/>
                    <a:pt x="1309" y="89"/>
                  </a:cubicBezTo>
                  <a:cubicBezTo>
                    <a:pt x="1300" y="89"/>
                    <a:pt x="1289" y="99"/>
                    <a:pt x="1270" y="99"/>
                  </a:cubicBezTo>
                  <a:cubicBezTo>
                    <a:pt x="1368" y="404"/>
                    <a:pt x="1457" y="709"/>
                    <a:pt x="1545" y="1024"/>
                  </a:cubicBezTo>
                  <a:cubicBezTo>
                    <a:pt x="1565" y="1093"/>
                    <a:pt x="1585" y="1162"/>
                    <a:pt x="1604" y="1240"/>
                  </a:cubicBezTo>
                  <a:cubicBezTo>
                    <a:pt x="1585" y="1280"/>
                    <a:pt x="1565" y="1319"/>
                    <a:pt x="1555" y="1369"/>
                  </a:cubicBezTo>
                  <a:cubicBezTo>
                    <a:pt x="1457" y="1181"/>
                    <a:pt x="1359" y="995"/>
                    <a:pt x="1270" y="818"/>
                  </a:cubicBezTo>
                  <a:cubicBezTo>
                    <a:pt x="1250" y="581"/>
                    <a:pt x="1230" y="345"/>
                    <a:pt x="1221" y="119"/>
                  </a:cubicBezTo>
                  <a:cubicBezTo>
                    <a:pt x="1171" y="138"/>
                    <a:pt x="1112" y="158"/>
                    <a:pt x="1063" y="178"/>
                  </a:cubicBezTo>
                  <a:cubicBezTo>
                    <a:pt x="1063" y="267"/>
                    <a:pt x="1073" y="355"/>
                    <a:pt x="1083" y="453"/>
                  </a:cubicBezTo>
                  <a:cubicBezTo>
                    <a:pt x="1044" y="374"/>
                    <a:pt x="1004" y="306"/>
                    <a:pt x="965" y="227"/>
                  </a:cubicBezTo>
                  <a:lnTo>
                    <a:pt x="906" y="256"/>
                  </a:lnTo>
                  <a:cubicBezTo>
                    <a:pt x="965" y="385"/>
                    <a:pt x="1024" y="503"/>
                    <a:pt x="1093" y="621"/>
                  </a:cubicBezTo>
                  <a:cubicBezTo>
                    <a:pt x="1093" y="700"/>
                    <a:pt x="1103" y="778"/>
                    <a:pt x="1112" y="857"/>
                  </a:cubicBezTo>
                  <a:cubicBezTo>
                    <a:pt x="1044" y="768"/>
                    <a:pt x="985" y="689"/>
                    <a:pt x="926" y="601"/>
                  </a:cubicBezTo>
                  <a:lnTo>
                    <a:pt x="778" y="335"/>
                  </a:lnTo>
                  <a:cubicBezTo>
                    <a:pt x="758" y="355"/>
                    <a:pt x="738" y="365"/>
                    <a:pt x="719" y="374"/>
                  </a:cubicBezTo>
                  <a:cubicBezTo>
                    <a:pt x="837" y="581"/>
                    <a:pt x="955" y="798"/>
                    <a:pt x="1063" y="1004"/>
                  </a:cubicBezTo>
                  <a:cubicBezTo>
                    <a:pt x="1083" y="1044"/>
                    <a:pt x="1103" y="1074"/>
                    <a:pt x="1112" y="1113"/>
                  </a:cubicBezTo>
                  <a:cubicBezTo>
                    <a:pt x="955" y="886"/>
                    <a:pt x="797" y="670"/>
                    <a:pt x="620" y="453"/>
                  </a:cubicBezTo>
                  <a:cubicBezTo>
                    <a:pt x="581" y="493"/>
                    <a:pt x="541" y="522"/>
                    <a:pt x="512" y="562"/>
                  </a:cubicBezTo>
                  <a:cubicBezTo>
                    <a:pt x="729" y="827"/>
                    <a:pt x="926" y="1103"/>
                    <a:pt x="1112" y="1378"/>
                  </a:cubicBezTo>
                  <a:cubicBezTo>
                    <a:pt x="1024" y="1299"/>
                    <a:pt x="926" y="1231"/>
                    <a:pt x="837" y="1152"/>
                  </a:cubicBezTo>
                  <a:cubicBezTo>
                    <a:pt x="797" y="1074"/>
                    <a:pt x="749" y="995"/>
                    <a:pt x="709" y="916"/>
                  </a:cubicBezTo>
                  <a:lnTo>
                    <a:pt x="502" y="562"/>
                  </a:lnTo>
                  <a:cubicBezTo>
                    <a:pt x="482" y="581"/>
                    <a:pt x="473" y="601"/>
                    <a:pt x="453" y="611"/>
                  </a:cubicBezTo>
                  <a:cubicBezTo>
                    <a:pt x="532" y="759"/>
                    <a:pt x="620" y="896"/>
                    <a:pt x="699" y="1034"/>
                  </a:cubicBezTo>
                  <a:lnTo>
                    <a:pt x="463" y="857"/>
                  </a:lnTo>
                  <a:cubicBezTo>
                    <a:pt x="423" y="818"/>
                    <a:pt x="375" y="788"/>
                    <a:pt x="335" y="759"/>
                  </a:cubicBezTo>
                  <a:cubicBezTo>
                    <a:pt x="325" y="768"/>
                    <a:pt x="325" y="778"/>
                    <a:pt x="316" y="788"/>
                  </a:cubicBezTo>
                  <a:cubicBezTo>
                    <a:pt x="453" y="896"/>
                    <a:pt x="600" y="1004"/>
                    <a:pt x="738" y="1113"/>
                  </a:cubicBezTo>
                  <a:cubicBezTo>
                    <a:pt x="768" y="1172"/>
                    <a:pt x="797" y="1221"/>
                    <a:pt x="827" y="1280"/>
                  </a:cubicBezTo>
                  <a:cubicBezTo>
                    <a:pt x="797" y="1260"/>
                    <a:pt x="778" y="1240"/>
                    <a:pt x="749" y="1221"/>
                  </a:cubicBezTo>
                  <a:cubicBezTo>
                    <a:pt x="591" y="1093"/>
                    <a:pt x="434" y="965"/>
                    <a:pt x="276" y="847"/>
                  </a:cubicBezTo>
                  <a:cubicBezTo>
                    <a:pt x="266" y="847"/>
                    <a:pt x="266" y="857"/>
                    <a:pt x="256" y="866"/>
                  </a:cubicBezTo>
                  <a:cubicBezTo>
                    <a:pt x="246" y="877"/>
                    <a:pt x="246" y="886"/>
                    <a:pt x="237" y="896"/>
                  </a:cubicBezTo>
                  <a:cubicBezTo>
                    <a:pt x="443" y="1093"/>
                    <a:pt x="650" y="1290"/>
                    <a:pt x="847" y="1487"/>
                  </a:cubicBezTo>
                  <a:cubicBezTo>
                    <a:pt x="915" y="1546"/>
                    <a:pt x="974" y="1605"/>
                    <a:pt x="1033" y="1673"/>
                  </a:cubicBezTo>
                  <a:lnTo>
                    <a:pt x="1211" y="1999"/>
                  </a:lnTo>
                  <a:cubicBezTo>
                    <a:pt x="1171" y="1988"/>
                    <a:pt x="1142" y="1979"/>
                    <a:pt x="1103" y="1959"/>
                  </a:cubicBezTo>
                  <a:cubicBezTo>
                    <a:pt x="788" y="1644"/>
                    <a:pt x="482" y="1329"/>
                    <a:pt x="178" y="1014"/>
                  </a:cubicBezTo>
                  <a:cubicBezTo>
                    <a:pt x="148" y="1063"/>
                    <a:pt x="128" y="1113"/>
                    <a:pt x="108" y="1162"/>
                  </a:cubicBezTo>
                  <a:lnTo>
                    <a:pt x="758" y="1811"/>
                  </a:lnTo>
                  <a:lnTo>
                    <a:pt x="463" y="1693"/>
                  </a:lnTo>
                  <a:cubicBezTo>
                    <a:pt x="335" y="1585"/>
                    <a:pt x="217" y="1467"/>
                    <a:pt x="99" y="1349"/>
                  </a:cubicBezTo>
                  <a:cubicBezTo>
                    <a:pt x="79" y="1339"/>
                    <a:pt x="69" y="1319"/>
                    <a:pt x="60" y="1310"/>
                  </a:cubicBezTo>
                  <a:cubicBezTo>
                    <a:pt x="60" y="1319"/>
                    <a:pt x="49" y="1339"/>
                    <a:pt x="49" y="1349"/>
                  </a:cubicBezTo>
                  <a:cubicBezTo>
                    <a:pt x="158" y="1457"/>
                    <a:pt x="266" y="1555"/>
                    <a:pt x="384" y="1664"/>
                  </a:cubicBezTo>
                  <a:cubicBezTo>
                    <a:pt x="256" y="1614"/>
                    <a:pt x="138" y="1566"/>
                    <a:pt x="20" y="1507"/>
                  </a:cubicBezTo>
                  <a:cubicBezTo>
                    <a:pt x="10" y="1555"/>
                    <a:pt x="1" y="1605"/>
                    <a:pt x="1" y="1654"/>
                  </a:cubicBezTo>
                  <a:cubicBezTo>
                    <a:pt x="227" y="1743"/>
                    <a:pt x="453" y="1841"/>
                    <a:pt x="679" y="1929"/>
                  </a:cubicBezTo>
                  <a:cubicBezTo>
                    <a:pt x="837" y="2067"/>
                    <a:pt x="994" y="2195"/>
                    <a:pt x="1152" y="2313"/>
                  </a:cubicBezTo>
                  <a:lnTo>
                    <a:pt x="1033" y="2284"/>
                  </a:lnTo>
                  <a:cubicBezTo>
                    <a:pt x="994" y="2274"/>
                    <a:pt x="945" y="2254"/>
                    <a:pt x="906" y="2244"/>
                  </a:cubicBezTo>
                  <a:cubicBezTo>
                    <a:pt x="600" y="2117"/>
                    <a:pt x="296" y="1979"/>
                    <a:pt x="1" y="1831"/>
                  </a:cubicBezTo>
                  <a:lnTo>
                    <a:pt x="1" y="1831"/>
                  </a:lnTo>
                  <a:cubicBezTo>
                    <a:pt x="1" y="1890"/>
                    <a:pt x="10" y="1940"/>
                    <a:pt x="10" y="1988"/>
                  </a:cubicBezTo>
                  <a:cubicBezTo>
                    <a:pt x="316" y="2136"/>
                    <a:pt x="630" y="2274"/>
                    <a:pt x="945" y="2402"/>
                  </a:cubicBezTo>
                  <a:lnTo>
                    <a:pt x="2697" y="2402"/>
                  </a:lnTo>
                  <a:cubicBezTo>
                    <a:pt x="2815" y="2392"/>
                    <a:pt x="2943" y="2382"/>
                    <a:pt x="3061" y="2373"/>
                  </a:cubicBezTo>
                  <a:cubicBezTo>
                    <a:pt x="3218" y="2362"/>
                    <a:pt x="3366" y="2343"/>
                    <a:pt x="3524" y="2333"/>
                  </a:cubicBezTo>
                  <a:cubicBezTo>
                    <a:pt x="3541" y="2324"/>
                    <a:pt x="3543" y="2301"/>
                    <a:pt x="3531" y="2301"/>
                  </a:cubicBezTo>
                  <a:cubicBezTo>
                    <a:pt x="3529" y="2301"/>
                    <a:pt x="3526" y="2302"/>
                    <a:pt x="3524" y="2303"/>
                  </a:cubicBezTo>
                  <a:cubicBezTo>
                    <a:pt x="3199" y="2333"/>
                    <a:pt x="2884" y="2362"/>
                    <a:pt x="2569" y="2392"/>
                  </a:cubicBezTo>
                  <a:cubicBezTo>
                    <a:pt x="2608" y="2373"/>
                    <a:pt x="2647" y="2353"/>
                    <a:pt x="2677" y="2343"/>
                  </a:cubicBezTo>
                  <a:cubicBezTo>
                    <a:pt x="2825" y="2323"/>
                    <a:pt x="2973" y="2313"/>
                    <a:pt x="3120" y="2294"/>
                  </a:cubicBezTo>
                  <a:cubicBezTo>
                    <a:pt x="3317" y="2274"/>
                    <a:pt x="3513" y="2254"/>
                    <a:pt x="3701" y="2235"/>
                  </a:cubicBezTo>
                  <a:cubicBezTo>
                    <a:pt x="3710" y="2225"/>
                    <a:pt x="3710" y="2215"/>
                    <a:pt x="3710" y="2205"/>
                  </a:cubicBezTo>
                  <a:lnTo>
                    <a:pt x="3710" y="2205"/>
                  </a:lnTo>
                  <a:cubicBezTo>
                    <a:pt x="3406" y="2235"/>
                    <a:pt x="3091" y="2264"/>
                    <a:pt x="2776" y="2303"/>
                  </a:cubicBezTo>
                  <a:cubicBezTo>
                    <a:pt x="2973" y="2225"/>
                    <a:pt x="3159" y="2136"/>
                    <a:pt x="3356" y="2058"/>
                  </a:cubicBezTo>
                  <a:cubicBezTo>
                    <a:pt x="3494" y="2028"/>
                    <a:pt x="3622" y="1988"/>
                    <a:pt x="3760" y="1959"/>
                  </a:cubicBezTo>
                  <a:cubicBezTo>
                    <a:pt x="3760" y="1949"/>
                    <a:pt x="3769" y="1940"/>
                    <a:pt x="3769" y="1929"/>
                  </a:cubicBezTo>
                  <a:lnTo>
                    <a:pt x="3769" y="1929"/>
                  </a:lnTo>
                  <a:cubicBezTo>
                    <a:pt x="3681" y="1949"/>
                    <a:pt x="3602" y="1969"/>
                    <a:pt x="3513" y="1988"/>
                  </a:cubicBezTo>
                  <a:cubicBezTo>
                    <a:pt x="3583" y="1959"/>
                    <a:pt x="3651" y="1929"/>
                    <a:pt x="3710" y="1900"/>
                  </a:cubicBezTo>
                  <a:cubicBezTo>
                    <a:pt x="3786" y="1867"/>
                    <a:pt x="3740" y="1783"/>
                    <a:pt x="3670" y="1783"/>
                  </a:cubicBezTo>
                  <a:cubicBezTo>
                    <a:pt x="3658" y="1783"/>
                    <a:pt x="3645" y="1786"/>
                    <a:pt x="3632" y="1792"/>
                  </a:cubicBezTo>
                  <a:cubicBezTo>
                    <a:pt x="3297" y="1940"/>
                    <a:pt x="2953" y="2087"/>
                    <a:pt x="2608" y="2225"/>
                  </a:cubicBezTo>
                  <a:cubicBezTo>
                    <a:pt x="2481" y="2264"/>
                    <a:pt x="2343" y="2303"/>
                    <a:pt x="2214" y="2343"/>
                  </a:cubicBezTo>
                  <a:cubicBezTo>
                    <a:pt x="2205" y="2303"/>
                    <a:pt x="2195" y="2274"/>
                    <a:pt x="2185" y="2244"/>
                  </a:cubicBezTo>
                  <a:cubicBezTo>
                    <a:pt x="2470" y="2126"/>
                    <a:pt x="2746" y="1999"/>
                    <a:pt x="3021" y="1880"/>
                  </a:cubicBezTo>
                  <a:cubicBezTo>
                    <a:pt x="3110" y="1861"/>
                    <a:pt x="3199" y="1841"/>
                    <a:pt x="3277" y="1821"/>
                  </a:cubicBezTo>
                  <a:cubicBezTo>
                    <a:pt x="3445" y="1782"/>
                    <a:pt x="3612" y="1732"/>
                    <a:pt x="3769" y="1693"/>
                  </a:cubicBezTo>
                  <a:lnTo>
                    <a:pt x="3769" y="1664"/>
                  </a:lnTo>
                  <a:cubicBezTo>
                    <a:pt x="3572" y="1713"/>
                    <a:pt x="3366" y="1762"/>
                    <a:pt x="3159" y="1811"/>
                  </a:cubicBezTo>
                  <a:cubicBezTo>
                    <a:pt x="3347" y="1732"/>
                    <a:pt x="3533" y="1644"/>
                    <a:pt x="3710" y="1566"/>
                  </a:cubicBezTo>
                  <a:cubicBezTo>
                    <a:pt x="3727" y="1557"/>
                    <a:pt x="3715" y="1534"/>
                    <a:pt x="3699" y="1534"/>
                  </a:cubicBezTo>
                  <a:cubicBezTo>
                    <a:pt x="3696" y="1534"/>
                    <a:pt x="3693" y="1534"/>
                    <a:pt x="3691" y="1536"/>
                  </a:cubicBezTo>
                  <a:cubicBezTo>
                    <a:pt x="3465" y="1644"/>
                    <a:pt x="3238" y="1752"/>
                    <a:pt x="3002" y="1851"/>
                  </a:cubicBezTo>
                  <a:cubicBezTo>
                    <a:pt x="2933" y="1870"/>
                    <a:pt x="2864" y="1890"/>
                    <a:pt x="2785" y="1900"/>
                  </a:cubicBezTo>
                  <a:cubicBezTo>
                    <a:pt x="3100" y="1732"/>
                    <a:pt x="3415" y="1575"/>
                    <a:pt x="3740" y="1408"/>
                  </a:cubicBezTo>
                  <a:cubicBezTo>
                    <a:pt x="3730" y="1359"/>
                    <a:pt x="3710" y="1310"/>
                    <a:pt x="3701" y="1270"/>
                  </a:cubicBezTo>
                  <a:cubicBezTo>
                    <a:pt x="3218" y="1526"/>
                    <a:pt x="2736" y="1772"/>
                    <a:pt x="2244" y="2028"/>
                  </a:cubicBezTo>
                  <a:cubicBezTo>
                    <a:pt x="2254" y="2018"/>
                    <a:pt x="2264" y="1999"/>
                    <a:pt x="2264" y="1988"/>
                  </a:cubicBezTo>
                  <a:lnTo>
                    <a:pt x="2706" y="1693"/>
                  </a:lnTo>
                  <a:cubicBezTo>
                    <a:pt x="2854" y="1605"/>
                    <a:pt x="2992" y="1526"/>
                    <a:pt x="3139" y="1447"/>
                  </a:cubicBezTo>
                  <a:cubicBezTo>
                    <a:pt x="3317" y="1349"/>
                    <a:pt x="3484" y="1251"/>
                    <a:pt x="3651" y="1152"/>
                  </a:cubicBezTo>
                  <a:cubicBezTo>
                    <a:pt x="3651" y="1142"/>
                    <a:pt x="3651" y="1133"/>
                    <a:pt x="3642" y="1122"/>
                  </a:cubicBezTo>
                  <a:cubicBezTo>
                    <a:pt x="3415" y="1251"/>
                    <a:pt x="3189" y="1378"/>
                    <a:pt x="2962" y="1516"/>
                  </a:cubicBezTo>
                  <a:lnTo>
                    <a:pt x="3612" y="1044"/>
                  </a:lnTo>
                  <a:cubicBezTo>
                    <a:pt x="3592" y="1004"/>
                    <a:pt x="3572" y="965"/>
                    <a:pt x="3543" y="926"/>
                  </a:cubicBezTo>
                  <a:cubicBezTo>
                    <a:pt x="3445" y="995"/>
                    <a:pt x="3336" y="1074"/>
                    <a:pt x="3228" y="1152"/>
                  </a:cubicBezTo>
                  <a:cubicBezTo>
                    <a:pt x="3150" y="1181"/>
                    <a:pt x="3071" y="1221"/>
                    <a:pt x="2982" y="1251"/>
                  </a:cubicBezTo>
                  <a:cubicBezTo>
                    <a:pt x="3032" y="1211"/>
                    <a:pt x="3080" y="1172"/>
                    <a:pt x="3120" y="1122"/>
                  </a:cubicBezTo>
                  <a:cubicBezTo>
                    <a:pt x="3238" y="1014"/>
                    <a:pt x="3347" y="906"/>
                    <a:pt x="3454" y="788"/>
                  </a:cubicBezTo>
                  <a:cubicBezTo>
                    <a:pt x="3454" y="778"/>
                    <a:pt x="3445" y="768"/>
                    <a:pt x="3435" y="759"/>
                  </a:cubicBezTo>
                  <a:cubicBezTo>
                    <a:pt x="3268" y="945"/>
                    <a:pt x="3091" y="1122"/>
                    <a:pt x="2894" y="1290"/>
                  </a:cubicBezTo>
                  <a:lnTo>
                    <a:pt x="2884" y="1299"/>
                  </a:lnTo>
                  <a:cubicBezTo>
                    <a:pt x="3061" y="1103"/>
                    <a:pt x="3228" y="906"/>
                    <a:pt x="3395" y="700"/>
                  </a:cubicBezTo>
                  <a:cubicBezTo>
                    <a:pt x="3366" y="670"/>
                    <a:pt x="3327" y="630"/>
                    <a:pt x="3297" y="591"/>
                  </a:cubicBezTo>
                  <a:cubicBezTo>
                    <a:pt x="3248" y="650"/>
                    <a:pt x="3199" y="700"/>
                    <a:pt x="3150" y="759"/>
                  </a:cubicBezTo>
                  <a:cubicBezTo>
                    <a:pt x="3071" y="818"/>
                    <a:pt x="2992" y="877"/>
                    <a:pt x="2914" y="926"/>
                  </a:cubicBezTo>
                  <a:cubicBezTo>
                    <a:pt x="3002" y="778"/>
                    <a:pt x="3091" y="630"/>
                    <a:pt x="3179" y="473"/>
                  </a:cubicBezTo>
                  <a:cubicBezTo>
                    <a:pt x="3130" y="433"/>
                    <a:pt x="3071" y="394"/>
                    <a:pt x="3021" y="355"/>
                  </a:cubicBezTo>
                  <a:cubicBezTo>
                    <a:pt x="2923" y="542"/>
                    <a:pt x="2835" y="719"/>
                    <a:pt x="2736" y="906"/>
                  </a:cubicBezTo>
                  <a:cubicBezTo>
                    <a:pt x="2785" y="788"/>
                    <a:pt x="2825" y="670"/>
                    <a:pt x="2874" y="552"/>
                  </a:cubicBezTo>
                  <a:lnTo>
                    <a:pt x="2962" y="315"/>
                  </a:lnTo>
                  <a:cubicBezTo>
                    <a:pt x="2953" y="306"/>
                    <a:pt x="2943" y="306"/>
                    <a:pt x="2933" y="296"/>
                  </a:cubicBezTo>
                  <a:cubicBezTo>
                    <a:pt x="2835" y="552"/>
                    <a:pt x="2736" y="807"/>
                    <a:pt x="2638" y="1054"/>
                  </a:cubicBezTo>
                  <a:cubicBezTo>
                    <a:pt x="2628" y="1074"/>
                    <a:pt x="2618" y="1093"/>
                    <a:pt x="2618" y="1103"/>
                  </a:cubicBezTo>
                  <a:cubicBezTo>
                    <a:pt x="2599" y="1133"/>
                    <a:pt x="2588" y="1152"/>
                    <a:pt x="2569" y="1172"/>
                  </a:cubicBezTo>
                  <a:cubicBezTo>
                    <a:pt x="2520" y="1211"/>
                    <a:pt x="2481" y="1240"/>
                    <a:pt x="2431" y="1270"/>
                  </a:cubicBezTo>
                  <a:cubicBezTo>
                    <a:pt x="2540" y="1063"/>
                    <a:pt x="2638" y="847"/>
                    <a:pt x="2736" y="621"/>
                  </a:cubicBezTo>
                  <a:cubicBezTo>
                    <a:pt x="2795" y="512"/>
                    <a:pt x="2844" y="394"/>
                    <a:pt x="2894" y="276"/>
                  </a:cubicBezTo>
                  <a:cubicBezTo>
                    <a:pt x="2874" y="256"/>
                    <a:pt x="2854" y="247"/>
                    <a:pt x="2835" y="237"/>
                  </a:cubicBezTo>
                  <a:cubicBezTo>
                    <a:pt x="2717" y="503"/>
                    <a:pt x="2599" y="768"/>
                    <a:pt x="2481" y="1024"/>
                  </a:cubicBezTo>
                  <a:cubicBezTo>
                    <a:pt x="2421" y="1142"/>
                    <a:pt x="2362" y="1251"/>
                    <a:pt x="2313" y="1359"/>
                  </a:cubicBezTo>
                  <a:cubicBezTo>
                    <a:pt x="2307" y="1365"/>
                    <a:pt x="2300" y="1367"/>
                    <a:pt x="2296" y="1371"/>
                  </a:cubicBezTo>
                  <a:lnTo>
                    <a:pt x="2296" y="1371"/>
                  </a:lnTo>
                  <a:cubicBezTo>
                    <a:pt x="2433" y="1069"/>
                    <a:pt x="2550" y="766"/>
                    <a:pt x="2658" y="463"/>
                  </a:cubicBezTo>
                  <a:cubicBezTo>
                    <a:pt x="2697" y="374"/>
                    <a:pt x="2726" y="286"/>
                    <a:pt x="2776" y="208"/>
                  </a:cubicBezTo>
                  <a:cubicBezTo>
                    <a:pt x="2746" y="197"/>
                    <a:pt x="2726" y="188"/>
                    <a:pt x="2706" y="178"/>
                  </a:cubicBezTo>
                  <a:cubicBezTo>
                    <a:pt x="2677" y="237"/>
                    <a:pt x="2647" y="296"/>
                    <a:pt x="2618" y="365"/>
                  </a:cubicBezTo>
                  <a:lnTo>
                    <a:pt x="2529" y="630"/>
                  </a:lnTo>
                  <a:cubicBezTo>
                    <a:pt x="2490" y="719"/>
                    <a:pt x="2451" y="818"/>
                    <a:pt x="2421" y="916"/>
                  </a:cubicBezTo>
                  <a:cubicBezTo>
                    <a:pt x="2343" y="1093"/>
                    <a:pt x="2264" y="1280"/>
                    <a:pt x="2175" y="1467"/>
                  </a:cubicBezTo>
                  <a:lnTo>
                    <a:pt x="1998" y="1585"/>
                  </a:lnTo>
                  <a:cubicBezTo>
                    <a:pt x="2008" y="1555"/>
                    <a:pt x="2018" y="1516"/>
                    <a:pt x="2018" y="1477"/>
                  </a:cubicBezTo>
                  <a:cubicBezTo>
                    <a:pt x="2126" y="1162"/>
                    <a:pt x="2234" y="857"/>
                    <a:pt x="2352" y="542"/>
                  </a:cubicBezTo>
                  <a:cubicBezTo>
                    <a:pt x="2411" y="404"/>
                    <a:pt x="2470" y="256"/>
                    <a:pt x="2529" y="109"/>
                  </a:cubicBezTo>
                  <a:cubicBezTo>
                    <a:pt x="2510" y="99"/>
                    <a:pt x="2490" y="99"/>
                    <a:pt x="2470" y="89"/>
                  </a:cubicBezTo>
                  <a:cubicBezTo>
                    <a:pt x="2343" y="385"/>
                    <a:pt x="2225" y="689"/>
                    <a:pt x="2116" y="985"/>
                  </a:cubicBezTo>
                  <a:lnTo>
                    <a:pt x="2087" y="1074"/>
                  </a:lnTo>
                  <a:cubicBezTo>
                    <a:pt x="2116" y="906"/>
                    <a:pt x="2136" y="748"/>
                    <a:pt x="2166" y="581"/>
                  </a:cubicBezTo>
                  <a:cubicBezTo>
                    <a:pt x="2195" y="404"/>
                    <a:pt x="2225" y="217"/>
                    <a:pt x="2254" y="40"/>
                  </a:cubicBezTo>
                  <a:cubicBezTo>
                    <a:pt x="2225" y="30"/>
                    <a:pt x="2205" y="30"/>
                    <a:pt x="2175" y="20"/>
                  </a:cubicBezTo>
                  <a:cubicBezTo>
                    <a:pt x="2166" y="50"/>
                    <a:pt x="2146" y="79"/>
                    <a:pt x="2136" y="99"/>
                  </a:cubicBezTo>
                  <a:cubicBezTo>
                    <a:pt x="2136" y="70"/>
                    <a:pt x="2146" y="50"/>
                    <a:pt x="2146" y="20"/>
                  </a:cubicBezTo>
                  <a:cubicBezTo>
                    <a:pt x="2096" y="11"/>
                    <a:pt x="2037" y="11"/>
                    <a:pt x="1988" y="11"/>
                  </a:cubicBezTo>
                  <a:lnTo>
                    <a:pt x="1929" y="512"/>
                  </a:lnTo>
                  <a:cubicBezTo>
                    <a:pt x="1919" y="522"/>
                    <a:pt x="1910" y="542"/>
                    <a:pt x="1910" y="552"/>
                  </a:cubicBezTo>
                  <a:lnTo>
                    <a:pt x="1910" y="414"/>
                  </a:lnTo>
                  <a:cubicBezTo>
                    <a:pt x="1910" y="276"/>
                    <a:pt x="1919" y="138"/>
                    <a:pt x="1919"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
            <p:cNvSpPr/>
            <p:nvPr/>
          </p:nvSpPr>
          <p:spPr>
            <a:xfrm>
              <a:off x="97922" y="5070107"/>
              <a:ext cx="73299" cy="12711"/>
            </a:xfrm>
            <a:custGeom>
              <a:avLst/>
              <a:gdLst/>
              <a:ahLst/>
              <a:cxnLst/>
              <a:rect l="l" t="t" r="r" b="b"/>
              <a:pathLst>
                <a:path w="346" h="60" extrusionOk="0">
                  <a:moveTo>
                    <a:pt x="0" y="1"/>
                  </a:moveTo>
                  <a:cubicBezTo>
                    <a:pt x="0" y="11"/>
                    <a:pt x="0" y="20"/>
                    <a:pt x="11" y="31"/>
                  </a:cubicBezTo>
                  <a:lnTo>
                    <a:pt x="188" y="60"/>
                  </a:lnTo>
                  <a:lnTo>
                    <a:pt x="345" y="60"/>
                  </a:lnTo>
                  <a:cubicBezTo>
                    <a:pt x="306" y="60"/>
                    <a:pt x="267" y="50"/>
                    <a:pt x="227" y="40"/>
                  </a:cubicBezTo>
                  <a:cubicBezTo>
                    <a:pt x="148" y="31"/>
                    <a:pt x="70" y="11"/>
                    <a:pt x="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
            <p:cNvSpPr/>
            <p:nvPr/>
          </p:nvSpPr>
          <p:spPr>
            <a:xfrm>
              <a:off x="49" y="5082606"/>
              <a:ext cx="9143974" cy="123295"/>
            </a:xfrm>
            <a:custGeom>
              <a:avLst/>
              <a:gdLst/>
              <a:ahLst/>
              <a:cxnLst/>
              <a:rect l="l" t="t" r="r" b="b"/>
              <a:pathLst>
                <a:path w="43163" h="582" extrusionOk="0">
                  <a:moveTo>
                    <a:pt x="0" y="1"/>
                  </a:moveTo>
                  <a:lnTo>
                    <a:pt x="0" y="582"/>
                  </a:lnTo>
                  <a:lnTo>
                    <a:pt x="43163" y="582"/>
                  </a:lnTo>
                  <a:lnTo>
                    <a:pt x="43163"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
            <p:cNvSpPr/>
            <p:nvPr/>
          </p:nvSpPr>
          <p:spPr>
            <a:xfrm>
              <a:off x="458932" y="4559343"/>
              <a:ext cx="823875" cy="523475"/>
            </a:xfrm>
            <a:custGeom>
              <a:avLst/>
              <a:gdLst/>
              <a:ahLst/>
              <a:cxnLst/>
              <a:rect l="l" t="t" r="r" b="b"/>
              <a:pathLst>
                <a:path w="3889" h="2471" extrusionOk="0">
                  <a:moveTo>
                    <a:pt x="1999" y="1"/>
                  </a:moveTo>
                  <a:cubicBezTo>
                    <a:pt x="1890" y="1"/>
                    <a:pt x="1782" y="60"/>
                    <a:pt x="1713" y="148"/>
                  </a:cubicBezTo>
                  <a:cubicBezTo>
                    <a:pt x="1634" y="247"/>
                    <a:pt x="1605" y="375"/>
                    <a:pt x="1585" y="493"/>
                  </a:cubicBezTo>
                  <a:cubicBezTo>
                    <a:pt x="1546" y="749"/>
                    <a:pt x="1536" y="1005"/>
                    <a:pt x="1566" y="1250"/>
                  </a:cubicBezTo>
                  <a:cubicBezTo>
                    <a:pt x="1477" y="1005"/>
                    <a:pt x="1319" y="778"/>
                    <a:pt x="1133" y="601"/>
                  </a:cubicBezTo>
                  <a:cubicBezTo>
                    <a:pt x="1054" y="532"/>
                    <a:pt x="965" y="463"/>
                    <a:pt x="866" y="434"/>
                  </a:cubicBezTo>
                  <a:cubicBezTo>
                    <a:pt x="832" y="422"/>
                    <a:pt x="797" y="417"/>
                    <a:pt x="763" y="417"/>
                  </a:cubicBezTo>
                  <a:cubicBezTo>
                    <a:pt x="711" y="417"/>
                    <a:pt x="662" y="430"/>
                    <a:pt x="621" y="454"/>
                  </a:cubicBezTo>
                  <a:cubicBezTo>
                    <a:pt x="601" y="463"/>
                    <a:pt x="581" y="473"/>
                    <a:pt x="571" y="483"/>
                  </a:cubicBezTo>
                  <a:lnTo>
                    <a:pt x="562" y="483"/>
                  </a:lnTo>
                  <a:cubicBezTo>
                    <a:pt x="453" y="591"/>
                    <a:pt x="463" y="769"/>
                    <a:pt x="503" y="926"/>
                  </a:cubicBezTo>
                  <a:cubicBezTo>
                    <a:pt x="571" y="1270"/>
                    <a:pt x="739" y="1595"/>
                    <a:pt x="945" y="1880"/>
                  </a:cubicBezTo>
                  <a:cubicBezTo>
                    <a:pt x="798" y="1683"/>
                    <a:pt x="611" y="1526"/>
                    <a:pt x="404" y="1398"/>
                  </a:cubicBezTo>
                  <a:cubicBezTo>
                    <a:pt x="341" y="1363"/>
                    <a:pt x="269" y="1329"/>
                    <a:pt x="197" y="1329"/>
                  </a:cubicBezTo>
                  <a:cubicBezTo>
                    <a:pt x="167" y="1329"/>
                    <a:pt x="138" y="1335"/>
                    <a:pt x="109" y="1349"/>
                  </a:cubicBezTo>
                  <a:cubicBezTo>
                    <a:pt x="89" y="1359"/>
                    <a:pt x="70" y="1379"/>
                    <a:pt x="50" y="1398"/>
                  </a:cubicBezTo>
                  <a:cubicBezTo>
                    <a:pt x="40" y="1408"/>
                    <a:pt x="30" y="1428"/>
                    <a:pt x="20" y="1447"/>
                  </a:cubicBezTo>
                  <a:cubicBezTo>
                    <a:pt x="11" y="1477"/>
                    <a:pt x="11" y="1506"/>
                    <a:pt x="0" y="1536"/>
                  </a:cubicBezTo>
                  <a:cubicBezTo>
                    <a:pt x="0" y="1605"/>
                    <a:pt x="20" y="1683"/>
                    <a:pt x="50" y="1753"/>
                  </a:cubicBezTo>
                  <a:cubicBezTo>
                    <a:pt x="148" y="2028"/>
                    <a:pt x="326" y="2284"/>
                    <a:pt x="562" y="2471"/>
                  </a:cubicBezTo>
                  <a:lnTo>
                    <a:pt x="3298" y="2471"/>
                  </a:lnTo>
                  <a:cubicBezTo>
                    <a:pt x="3435" y="2382"/>
                    <a:pt x="3563" y="2284"/>
                    <a:pt x="3672" y="2175"/>
                  </a:cubicBezTo>
                  <a:cubicBezTo>
                    <a:pt x="3750" y="2087"/>
                    <a:pt x="3829" y="1998"/>
                    <a:pt x="3858" y="1890"/>
                  </a:cubicBezTo>
                  <a:cubicBezTo>
                    <a:pt x="3888" y="1782"/>
                    <a:pt x="3858" y="1644"/>
                    <a:pt x="3760" y="1585"/>
                  </a:cubicBezTo>
                  <a:cubicBezTo>
                    <a:pt x="3740" y="1576"/>
                    <a:pt x="3720" y="1565"/>
                    <a:pt x="3701" y="1565"/>
                  </a:cubicBezTo>
                  <a:cubicBezTo>
                    <a:pt x="3683" y="1561"/>
                    <a:pt x="3666" y="1559"/>
                    <a:pt x="3649" y="1559"/>
                  </a:cubicBezTo>
                  <a:cubicBezTo>
                    <a:pt x="3546" y="1559"/>
                    <a:pt x="3441" y="1626"/>
                    <a:pt x="3357" y="1694"/>
                  </a:cubicBezTo>
                  <a:cubicBezTo>
                    <a:pt x="3287" y="1742"/>
                    <a:pt x="3228" y="1801"/>
                    <a:pt x="3179" y="1861"/>
                  </a:cubicBezTo>
                  <a:cubicBezTo>
                    <a:pt x="3346" y="1546"/>
                    <a:pt x="3396" y="1162"/>
                    <a:pt x="3307" y="817"/>
                  </a:cubicBezTo>
                  <a:cubicBezTo>
                    <a:pt x="3278" y="710"/>
                    <a:pt x="3228" y="601"/>
                    <a:pt x="3150" y="552"/>
                  </a:cubicBezTo>
                  <a:cubicBezTo>
                    <a:pt x="3130" y="542"/>
                    <a:pt x="3120" y="532"/>
                    <a:pt x="3101" y="522"/>
                  </a:cubicBezTo>
                  <a:lnTo>
                    <a:pt x="3091" y="522"/>
                  </a:lnTo>
                  <a:cubicBezTo>
                    <a:pt x="3068" y="514"/>
                    <a:pt x="3045" y="510"/>
                    <a:pt x="3022" y="510"/>
                  </a:cubicBezTo>
                  <a:cubicBezTo>
                    <a:pt x="2963" y="510"/>
                    <a:pt x="2904" y="533"/>
                    <a:pt x="2854" y="562"/>
                  </a:cubicBezTo>
                  <a:cubicBezTo>
                    <a:pt x="2786" y="611"/>
                    <a:pt x="2736" y="680"/>
                    <a:pt x="2687" y="749"/>
                  </a:cubicBezTo>
                  <a:cubicBezTo>
                    <a:pt x="2559" y="946"/>
                    <a:pt x="2451" y="1143"/>
                    <a:pt x="2392" y="1359"/>
                  </a:cubicBezTo>
                  <a:cubicBezTo>
                    <a:pt x="2421" y="1034"/>
                    <a:pt x="2402" y="719"/>
                    <a:pt x="2323" y="404"/>
                  </a:cubicBezTo>
                  <a:cubicBezTo>
                    <a:pt x="2284" y="247"/>
                    <a:pt x="2205" y="60"/>
                    <a:pt x="2047" y="10"/>
                  </a:cubicBezTo>
                  <a:lnTo>
                    <a:pt x="2038" y="10"/>
                  </a:lnTo>
                  <a:cubicBezTo>
                    <a:pt x="2018" y="1"/>
                    <a:pt x="2008" y="1"/>
                    <a:pt x="1999"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
            <p:cNvSpPr/>
            <p:nvPr/>
          </p:nvSpPr>
          <p:spPr>
            <a:xfrm>
              <a:off x="463169" y="4855506"/>
              <a:ext cx="194052" cy="227312"/>
            </a:xfrm>
            <a:custGeom>
              <a:avLst/>
              <a:gdLst/>
              <a:ahLst/>
              <a:cxnLst/>
              <a:rect l="l" t="t" r="r" b="b"/>
              <a:pathLst>
                <a:path w="916" h="1073" extrusionOk="0">
                  <a:moveTo>
                    <a:pt x="30" y="0"/>
                  </a:moveTo>
                  <a:cubicBezTo>
                    <a:pt x="20" y="10"/>
                    <a:pt x="10" y="30"/>
                    <a:pt x="0" y="49"/>
                  </a:cubicBezTo>
                  <a:cubicBezTo>
                    <a:pt x="306" y="374"/>
                    <a:pt x="591" y="718"/>
                    <a:pt x="846" y="1073"/>
                  </a:cubicBezTo>
                  <a:lnTo>
                    <a:pt x="916" y="1073"/>
                  </a:lnTo>
                  <a:cubicBezTo>
                    <a:pt x="689" y="758"/>
                    <a:pt x="443" y="443"/>
                    <a:pt x="177" y="158"/>
                  </a:cubicBezTo>
                  <a:cubicBezTo>
                    <a:pt x="12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
            <p:cNvSpPr/>
            <p:nvPr/>
          </p:nvSpPr>
          <p:spPr>
            <a:xfrm>
              <a:off x="579897" y="4655310"/>
              <a:ext cx="223287" cy="427508"/>
            </a:xfrm>
            <a:custGeom>
              <a:avLst/>
              <a:gdLst/>
              <a:ahLst/>
              <a:cxnLst/>
              <a:rect l="l" t="t" r="r" b="b"/>
              <a:pathLst>
                <a:path w="1054" h="2018" extrusionOk="0">
                  <a:moveTo>
                    <a:pt x="50" y="1"/>
                  </a:moveTo>
                  <a:cubicBezTo>
                    <a:pt x="30" y="10"/>
                    <a:pt x="10" y="20"/>
                    <a:pt x="0" y="30"/>
                  </a:cubicBezTo>
                  <a:cubicBezTo>
                    <a:pt x="384" y="640"/>
                    <a:pt x="709" y="1280"/>
                    <a:pt x="965" y="1949"/>
                  </a:cubicBezTo>
                  <a:cubicBezTo>
                    <a:pt x="975" y="1978"/>
                    <a:pt x="984" y="1998"/>
                    <a:pt x="995" y="2018"/>
                  </a:cubicBezTo>
                  <a:lnTo>
                    <a:pt x="1054" y="2018"/>
                  </a:lnTo>
                  <a:cubicBezTo>
                    <a:pt x="837" y="1447"/>
                    <a:pt x="571" y="876"/>
                    <a:pt x="256" y="345"/>
                  </a:cubicBezTo>
                  <a:cubicBezTo>
                    <a:pt x="188" y="227"/>
                    <a:pt x="118" y="10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
            <p:cNvSpPr/>
            <p:nvPr/>
          </p:nvSpPr>
          <p:spPr>
            <a:xfrm>
              <a:off x="861442" y="4559343"/>
              <a:ext cx="31353" cy="523475"/>
            </a:xfrm>
            <a:custGeom>
              <a:avLst/>
              <a:gdLst/>
              <a:ahLst/>
              <a:cxnLst/>
              <a:rect l="l" t="t" r="r" b="b"/>
              <a:pathLst>
                <a:path w="148" h="2471" extrusionOk="0">
                  <a:moveTo>
                    <a:pt x="99" y="1"/>
                  </a:moveTo>
                  <a:cubicBezTo>
                    <a:pt x="88" y="699"/>
                    <a:pt x="69" y="1388"/>
                    <a:pt x="20" y="2077"/>
                  </a:cubicBezTo>
                  <a:cubicBezTo>
                    <a:pt x="10" y="2215"/>
                    <a:pt x="10" y="2343"/>
                    <a:pt x="0" y="2471"/>
                  </a:cubicBezTo>
                  <a:lnTo>
                    <a:pt x="49" y="2471"/>
                  </a:lnTo>
                  <a:cubicBezTo>
                    <a:pt x="108" y="1703"/>
                    <a:pt x="138" y="926"/>
                    <a:pt x="147" y="148"/>
                  </a:cubicBezTo>
                  <a:lnTo>
                    <a:pt x="147" y="10"/>
                  </a:lnTo>
                  <a:lnTo>
                    <a:pt x="138" y="10"/>
                  </a:lnTo>
                  <a:cubicBezTo>
                    <a:pt x="118" y="1"/>
                    <a:pt x="108"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
            <p:cNvSpPr/>
            <p:nvPr/>
          </p:nvSpPr>
          <p:spPr>
            <a:xfrm>
              <a:off x="969696" y="4669927"/>
              <a:ext cx="156555" cy="412891"/>
            </a:xfrm>
            <a:custGeom>
              <a:avLst/>
              <a:gdLst/>
              <a:ahLst/>
              <a:cxnLst/>
              <a:rect l="l" t="t" r="r" b="b"/>
              <a:pathLst>
                <a:path w="739" h="1949" extrusionOk="0">
                  <a:moveTo>
                    <a:pt x="690" y="0"/>
                  </a:moveTo>
                  <a:cubicBezTo>
                    <a:pt x="650" y="99"/>
                    <a:pt x="611" y="207"/>
                    <a:pt x="572" y="306"/>
                  </a:cubicBezTo>
                  <a:cubicBezTo>
                    <a:pt x="404" y="758"/>
                    <a:pt x="247" y="1220"/>
                    <a:pt x="89" y="1683"/>
                  </a:cubicBezTo>
                  <a:lnTo>
                    <a:pt x="1" y="1949"/>
                  </a:lnTo>
                  <a:lnTo>
                    <a:pt x="60" y="1949"/>
                  </a:lnTo>
                  <a:cubicBezTo>
                    <a:pt x="148" y="1673"/>
                    <a:pt x="247" y="1388"/>
                    <a:pt x="345" y="1102"/>
                  </a:cubicBezTo>
                  <a:cubicBezTo>
                    <a:pt x="424" y="876"/>
                    <a:pt x="513" y="640"/>
                    <a:pt x="591" y="413"/>
                  </a:cubicBezTo>
                  <a:lnTo>
                    <a:pt x="739" y="30"/>
                  </a:lnTo>
                  <a:cubicBezTo>
                    <a:pt x="71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
            <p:cNvSpPr/>
            <p:nvPr/>
          </p:nvSpPr>
          <p:spPr>
            <a:xfrm>
              <a:off x="1101042" y="4890884"/>
              <a:ext cx="154437" cy="191934"/>
            </a:xfrm>
            <a:custGeom>
              <a:avLst/>
              <a:gdLst/>
              <a:ahLst/>
              <a:cxnLst/>
              <a:rect l="l" t="t" r="r" b="b"/>
              <a:pathLst>
                <a:path w="729" h="906" extrusionOk="0">
                  <a:moveTo>
                    <a:pt x="670" y="0"/>
                  </a:moveTo>
                  <a:cubicBezTo>
                    <a:pt x="571" y="118"/>
                    <a:pt x="483" y="247"/>
                    <a:pt x="385" y="374"/>
                  </a:cubicBezTo>
                  <a:lnTo>
                    <a:pt x="0" y="906"/>
                  </a:lnTo>
                  <a:lnTo>
                    <a:pt x="70" y="906"/>
                  </a:lnTo>
                  <a:cubicBezTo>
                    <a:pt x="79" y="896"/>
                    <a:pt x="89" y="886"/>
                    <a:pt x="89" y="877"/>
                  </a:cubicBezTo>
                  <a:cubicBezTo>
                    <a:pt x="286" y="610"/>
                    <a:pt x="473" y="345"/>
                    <a:pt x="670" y="89"/>
                  </a:cubicBezTo>
                  <a:cubicBezTo>
                    <a:pt x="689" y="70"/>
                    <a:pt x="709" y="40"/>
                    <a:pt x="729" y="20"/>
                  </a:cubicBezTo>
                  <a:cubicBezTo>
                    <a:pt x="709" y="11"/>
                    <a:pt x="689" y="0"/>
                    <a:pt x="67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
            <p:cNvSpPr/>
            <p:nvPr/>
          </p:nvSpPr>
          <p:spPr>
            <a:xfrm>
              <a:off x="6744265" y="4559343"/>
              <a:ext cx="825782" cy="523475"/>
            </a:xfrm>
            <a:custGeom>
              <a:avLst/>
              <a:gdLst/>
              <a:ahLst/>
              <a:cxnLst/>
              <a:rect l="l" t="t" r="r" b="b"/>
              <a:pathLst>
                <a:path w="3898" h="2471" extrusionOk="0">
                  <a:moveTo>
                    <a:pt x="1997" y="1"/>
                  </a:moveTo>
                  <a:cubicBezTo>
                    <a:pt x="1889" y="1"/>
                    <a:pt x="1781" y="60"/>
                    <a:pt x="1712" y="148"/>
                  </a:cubicBezTo>
                  <a:cubicBezTo>
                    <a:pt x="1643" y="247"/>
                    <a:pt x="1614" y="375"/>
                    <a:pt x="1594" y="493"/>
                  </a:cubicBezTo>
                  <a:cubicBezTo>
                    <a:pt x="1545" y="749"/>
                    <a:pt x="1545" y="1005"/>
                    <a:pt x="1575" y="1250"/>
                  </a:cubicBezTo>
                  <a:cubicBezTo>
                    <a:pt x="1476" y="1005"/>
                    <a:pt x="1328" y="778"/>
                    <a:pt x="1131" y="601"/>
                  </a:cubicBezTo>
                  <a:cubicBezTo>
                    <a:pt x="1053" y="532"/>
                    <a:pt x="964" y="463"/>
                    <a:pt x="866" y="434"/>
                  </a:cubicBezTo>
                  <a:cubicBezTo>
                    <a:pt x="835" y="422"/>
                    <a:pt x="801" y="417"/>
                    <a:pt x="767" y="417"/>
                  </a:cubicBezTo>
                  <a:cubicBezTo>
                    <a:pt x="714" y="417"/>
                    <a:pt x="662" y="430"/>
                    <a:pt x="620" y="454"/>
                  </a:cubicBezTo>
                  <a:cubicBezTo>
                    <a:pt x="600" y="463"/>
                    <a:pt x="590" y="473"/>
                    <a:pt x="571" y="483"/>
                  </a:cubicBezTo>
                  <a:cubicBezTo>
                    <a:pt x="453" y="591"/>
                    <a:pt x="462" y="769"/>
                    <a:pt x="502" y="926"/>
                  </a:cubicBezTo>
                  <a:cubicBezTo>
                    <a:pt x="580" y="1270"/>
                    <a:pt x="738" y="1595"/>
                    <a:pt x="945" y="1880"/>
                  </a:cubicBezTo>
                  <a:cubicBezTo>
                    <a:pt x="797" y="1683"/>
                    <a:pt x="620" y="1526"/>
                    <a:pt x="413" y="1398"/>
                  </a:cubicBezTo>
                  <a:cubicBezTo>
                    <a:pt x="344" y="1363"/>
                    <a:pt x="269" y="1329"/>
                    <a:pt x="200" y="1329"/>
                  </a:cubicBezTo>
                  <a:cubicBezTo>
                    <a:pt x="171" y="1329"/>
                    <a:pt x="144" y="1335"/>
                    <a:pt x="118" y="1349"/>
                  </a:cubicBezTo>
                  <a:cubicBezTo>
                    <a:pt x="88" y="1359"/>
                    <a:pt x="69" y="1379"/>
                    <a:pt x="59" y="1398"/>
                  </a:cubicBezTo>
                  <a:cubicBezTo>
                    <a:pt x="49" y="1408"/>
                    <a:pt x="39" y="1428"/>
                    <a:pt x="29" y="1447"/>
                  </a:cubicBezTo>
                  <a:cubicBezTo>
                    <a:pt x="20" y="1477"/>
                    <a:pt x="9" y="1506"/>
                    <a:pt x="9" y="1536"/>
                  </a:cubicBezTo>
                  <a:cubicBezTo>
                    <a:pt x="0" y="1605"/>
                    <a:pt x="20" y="1683"/>
                    <a:pt x="49" y="1753"/>
                  </a:cubicBezTo>
                  <a:cubicBezTo>
                    <a:pt x="147" y="2028"/>
                    <a:pt x="335" y="2284"/>
                    <a:pt x="561" y="2471"/>
                  </a:cubicBezTo>
                  <a:lnTo>
                    <a:pt x="3296" y="2471"/>
                  </a:lnTo>
                  <a:cubicBezTo>
                    <a:pt x="3434" y="2382"/>
                    <a:pt x="3562" y="2284"/>
                    <a:pt x="3670" y="2175"/>
                  </a:cubicBezTo>
                  <a:cubicBezTo>
                    <a:pt x="3759" y="2087"/>
                    <a:pt x="3838" y="1998"/>
                    <a:pt x="3867" y="1890"/>
                  </a:cubicBezTo>
                  <a:cubicBezTo>
                    <a:pt x="3897" y="1782"/>
                    <a:pt x="3858" y="1644"/>
                    <a:pt x="3759" y="1585"/>
                  </a:cubicBezTo>
                  <a:cubicBezTo>
                    <a:pt x="3740" y="1576"/>
                    <a:pt x="3729" y="1565"/>
                    <a:pt x="3710" y="1565"/>
                  </a:cubicBezTo>
                  <a:cubicBezTo>
                    <a:pt x="3692" y="1561"/>
                    <a:pt x="3675" y="1559"/>
                    <a:pt x="3657" y="1559"/>
                  </a:cubicBezTo>
                  <a:cubicBezTo>
                    <a:pt x="3552" y="1559"/>
                    <a:pt x="3439" y="1626"/>
                    <a:pt x="3355" y="1694"/>
                  </a:cubicBezTo>
                  <a:cubicBezTo>
                    <a:pt x="3296" y="1742"/>
                    <a:pt x="3237" y="1801"/>
                    <a:pt x="3178" y="1861"/>
                  </a:cubicBezTo>
                  <a:cubicBezTo>
                    <a:pt x="3346" y="1546"/>
                    <a:pt x="3395" y="1162"/>
                    <a:pt x="3307" y="817"/>
                  </a:cubicBezTo>
                  <a:cubicBezTo>
                    <a:pt x="3287" y="710"/>
                    <a:pt x="3237" y="601"/>
                    <a:pt x="3149" y="552"/>
                  </a:cubicBezTo>
                  <a:cubicBezTo>
                    <a:pt x="3139" y="542"/>
                    <a:pt x="3119" y="532"/>
                    <a:pt x="3100" y="522"/>
                  </a:cubicBezTo>
                  <a:lnTo>
                    <a:pt x="3090" y="522"/>
                  </a:lnTo>
                  <a:cubicBezTo>
                    <a:pt x="3068" y="514"/>
                    <a:pt x="3045" y="510"/>
                    <a:pt x="3021" y="510"/>
                  </a:cubicBezTo>
                  <a:cubicBezTo>
                    <a:pt x="2963" y="510"/>
                    <a:pt x="2903" y="533"/>
                    <a:pt x="2854" y="562"/>
                  </a:cubicBezTo>
                  <a:cubicBezTo>
                    <a:pt x="2795" y="611"/>
                    <a:pt x="2736" y="680"/>
                    <a:pt x="2696" y="749"/>
                  </a:cubicBezTo>
                  <a:cubicBezTo>
                    <a:pt x="2559" y="946"/>
                    <a:pt x="2450" y="1143"/>
                    <a:pt x="2391" y="1359"/>
                  </a:cubicBezTo>
                  <a:cubicBezTo>
                    <a:pt x="2421" y="1034"/>
                    <a:pt x="2401" y="719"/>
                    <a:pt x="2322" y="404"/>
                  </a:cubicBezTo>
                  <a:cubicBezTo>
                    <a:pt x="2283" y="247"/>
                    <a:pt x="2214" y="60"/>
                    <a:pt x="2056" y="10"/>
                  </a:cubicBezTo>
                  <a:lnTo>
                    <a:pt x="2037" y="10"/>
                  </a:lnTo>
                  <a:cubicBezTo>
                    <a:pt x="2027" y="1"/>
                    <a:pt x="2008" y="1"/>
                    <a:pt x="199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
            <p:cNvSpPr/>
            <p:nvPr/>
          </p:nvSpPr>
          <p:spPr>
            <a:xfrm>
              <a:off x="6750408" y="4855506"/>
              <a:ext cx="191934" cy="227312"/>
            </a:xfrm>
            <a:custGeom>
              <a:avLst/>
              <a:gdLst/>
              <a:ahLst/>
              <a:cxnLst/>
              <a:rect l="l" t="t" r="r" b="b"/>
              <a:pathLst>
                <a:path w="906" h="1073" extrusionOk="0">
                  <a:moveTo>
                    <a:pt x="30" y="0"/>
                  </a:moveTo>
                  <a:cubicBezTo>
                    <a:pt x="20" y="10"/>
                    <a:pt x="10" y="30"/>
                    <a:pt x="0" y="49"/>
                  </a:cubicBezTo>
                  <a:cubicBezTo>
                    <a:pt x="306" y="374"/>
                    <a:pt x="581" y="718"/>
                    <a:pt x="837" y="1073"/>
                  </a:cubicBezTo>
                  <a:lnTo>
                    <a:pt x="906" y="1073"/>
                  </a:lnTo>
                  <a:cubicBezTo>
                    <a:pt x="680" y="758"/>
                    <a:pt x="433" y="443"/>
                    <a:pt x="168" y="158"/>
                  </a:cubicBezTo>
                  <a:cubicBezTo>
                    <a:pt x="11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
            <p:cNvSpPr/>
            <p:nvPr/>
          </p:nvSpPr>
          <p:spPr>
            <a:xfrm>
              <a:off x="6865018" y="4655310"/>
              <a:ext cx="223287" cy="427508"/>
            </a:xfrm>
            <a:custGeom>
              <a:avLst/>
              <a:gdLst/>
              <a:ahLst/>
              <a:cxnLst/>
              <a:rect l="l" t="t" r="r" b="b"/>
              <a:pathLst>
                <a:path w="1054" h="2018" extrusionOk="0">
                  <a:moveTo>
                    <a:pt x="50" y="1"/>
                  </a:moveTo>
                  <a:cubicBezTo>
                    <a:pt x="30" y="10"/>
                    <a:pt x="20" y="20"/>
                    <a:pt x="1" y="30"/>
                  </a:cubicBezTo>
                  <a:cubicBezTo>
                    <a:pt x="394" y="640"/>
                    <a:pt x="719" y="1280"/>
                    <a:pt x="975" y="1959"/>
                  </a:cubicBezTo>
                  <a:cubicBezTo>
                    <a:pt x="975" y="1978"/>
                    <a:pt x="985" y="1998"/>
                    <a:pt x="994" y="2018"/>
                  </a:cubicBezTo>
                  <a:lnTo>
                    <a:pt x="1053" y="2018"/>
                  </a:lnTo>
                  <a:cubicBezTo>
                    <a:pt x="837" y="1447"/>
                    <a:pt x="572" y="876"/>
                    <a:pt x="266" y="345"/>
                  </a:cubicBezTo>
                  <a:cubicBezTo>
                    <a:pt x="198" y="227"/>
                    <a:pt x="119" y="11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
            <p:cNvSpPr/>
            <p:nvPr/>
          </p:nvSpPr>
          <p:spPr>
            <a:xfrm>
              <a:off x="7146351" y="4559343"/>
              <a:ext cx="33684" cy="523475"/>
            </a:xfrm>
            <a:custGeom>
              <a:avLst/>
              <a:gdLst/>
              <a:ahLst/>
              <a:cxnLst/>
              <a:rect l="l" t="t" r="r" b="b"/>
              <a:pathLst>
                <a:path w="159" h="2471" extrusionOk="0">
                  <a:moveTo>
                    <a:pt x="99" y="1"/>
                  </a:moveTo>
                  <a:cubicBezTo>
                    <a:pt x="90" y="699"/>
                    <a:pt x="70" y="1388"/>
                    <a:pt x="31" y="2077"/>
                  </a:cubicBezTo>
                  <a:cubicBezTo>
                    <a:pt x="21" y="2215"/>
                    <a:pt x="11" y="2343"/>
                    <a:pt x="1" y="2471"/>
                  </a:cubicBezTo>
                  <a:lnTo>
                    <a:pt x="60" y="2471"/>
                  </a:lnTo>
                  <a:cubicBezTo>
                    <a:pt x="110" y="1703"/>
                    <a:pt x="149" y="926"/>
                    <a:pt x="149" y="148"/>
                  </a:cubicBezTo>
                  <a:cubicBezTo>
                    <a:pt x="149" y="109"/>
                    <a:pt x="158" y="60"/>
                    <a:pt x="158" y="10"/>
                  </a:cubicBezTo>
                  <a:lnTo>
                    <a:pt x="139" y="10"/>
                  </a:lnTo>
                  <a:cubicBezTo>
                    <a:pt x="129" y="1"/>
                    <a:pt x="110"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
            <p:cNvSpPr/>
            <p:nvPr/>
          </p:nvSpPr>
          <p:spPr>
            <a:xfrm>
              <a:off x="7254817" y="4669927"/>
              <a:ext cx="156767" cy="412891"/>
            </a:xfrm>
            <a:custGeom>
              <a:avLst/>
              <a:gdLst/>
              <a:ahLst/>
              <a:cxnLst/>
              <a:rect l="l" t="t" r="r" b="b"/>
              <a:pathLst>
                <a:path w="740" h="1949" extrusionOk="0">
                  <a:moveTo>
                    <a:pt x="690" y="0"/>
                  </a:moveTo>
                  <a:cubicBezTo>
                    <a:pt x="650" y="99"/>
                    <a:pt x="611" y="207"/>
                    <a:pt x="582" y="306"/>
                  </a:cubicBezTo>
                  <a:cubicBezTo>
                    <a:pt x="405" y="758"/>
                    <a:pt x="247" y="1220"/>
                    <a:pt x="90" y="1683"/>
                  </a:cubicBezTo>
                  <a:lnTo>
                    <a:pt x="1" y="1949"/>
                  </a:lnTo>
                  <a:lnTo>
                    <a:pt x="60" y="1949"/>
                  </a:lnTo>
                  <a:cubicBezTo>
                    <a:pt x="158" y="1673"/>
                    <a:pt x="247" y="1388"/>
                    <a:pt x="345" y="1102"/>
                  </a:cubicBezTo>
                  <a:cubicBezTo>
                    <a:pt x="434" y="876"/>
                    <a:pt x="512" y="650"/>
                    <a:pt x="591" y="413"/>
                  </a:cubicBezTo>
                  <a:lnTo>
                    <a:pt x="739" y="30"/>
                  </a:lnTo>
                  <a:cubicBezTo>
                    <a:pt x="72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
            <p:cNvSpPr/>
            <p:nvPr/>
          </p:nvSpPr>
          <p:spPr>
            <a:xfrm>
              <a:off x="7386375" y="4890884"/>
              <a:ext cx="154437" cy="191934"/>
            </a:xfrm>
            <a:custGeom>
              <a:avLst/>
              <a:gdLst/>
              <a:ahLst/>
              <a:cxnLst/>
              <a:rect l="l" t="t" r="r" b="b"/>
              <a:pathLst>
                <a:path w="729" h="906" extrusionOk="0">
                  <a:moveTo>
                    <a:pt x="679" y="0"/>
                  </a:moveTo>
                  <a:cubicBezTo>
                    <a:pt x="580" y="118"/>
                    <a:pt x="482" y="247"/>
                    <a:pt x="394" y="374"/>
                  </a:cubicBezTo>
                  <a:cubicBezTo>
                    <a:pt x="265" y="551"/>
                    <a:pt x="128" y="729"/>
                    <a:pt x="0" y="906"/>
                  </a:cubicBezTo>
                  <a:lnTo>
                    <a:pt x="69" y="906"/>
                  </a:lnTo>
                  <a:lnTo>
                    <a:pt x="98" y="877"/>
                  </a:lnTo>
                  <a:cubicBezTo>
                    <a:pt x="285" y="610"/>
                    <a:pt x="472" y="345"/>
                    <a:pt x="679" y="89"/>
                  </a:cubicBezTo>
                  <a:cubicBezTo>
                    <a:pt x="698" y="70"/>
                    <a:pt x="709" y="40"/>
                    <a:pt x="728" y="20"/>
                  </a:cubicBezTo>
                  <a:cubicBezTo>
                    <a:pt x="709" y="11"/>
                    <a:pt x="698" y="0"/>
                    <a:pt x="679"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
            <p:cNvSpPr/>
            <p:nvPr/>
          </p:nvSpPr>
          <p:spPr>
            <a:xfrm>
              <a:off x="49" y="5030704"/>
              <a:ext cx="9143974" cy="52114"/>
            </a:xfrm>
            <a:custGeom>
              <a:avLst/>
              <a:gdLst/>
              <a:ahLst/>
              <a:cxnLst/>
              <a:rect l="l" t="t" r="r" b="b"/>
              <a:pathLst>
                <a:path w="43163" h="246" extrusionOk="0">
                  <a:moveTo>
                    <a:pt x="0" y="0"/>
                  </a:moveTo>
                  <a:lnTo>
                    <a:pt x="0" y="246"/>
                  </a:lnTo>
                  <a:lnTo>
                    <a:pt x="43163" y="246"/>
                  </a:lnTo>
                  <a:lnTo>
                    <a:pt x="43163"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
            <p:cNvSpPr/>
            <p:nvPr/>
          </p:nvSpPr>
          <p:spPr>
            <a:xfrm>
              <a:off x="719998"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
            <p:cNvSpPr/>
            <p:nvPr/>
          </p:nvSpPr>
          <p:spPr>
            <a:xfrm>
              <a:off x="166987"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
            <p:cNvSpPr/>
            <p:nvPr/>
          </p:nvSpPr>
          <p:spPr>
            <a:xfrm flipH="1">
              <a:off x="7761987"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
            <p:cNvSpPr/>
            <p:nvPr/>
          </p:nvSpPr>
          <p:spPr>
            <a:xfrm flipH="1">
              <a:off x="7972072"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ONE_COLUMN_TEXT_1">
    <p:spTree>
      <p:nvGrpSpPr>
        <p:cNvPr id="1" name="Shape 2560"/>
        <p:cNvGrpSpPr/>
        <p:nvPr/>
      </p:nvGrpSpPr>
      <p:grpSpPr>
        <a:xfrm>
          <a:off x="0" y="0"/>
          <a:ext cx="0" cy="0"/>
          <a:chOff x="0" y="0"/>
          <a:chExt cx="0" cy="0"/>
        </a:xfrm>
      </p:grpSpPr>
      <p:grpSp>
        <p:nvGrpSpPr>
          <p:cNvPr id="2561" name="Google Shape;2561;p15"/>
          <p:cNvGrpSpPr/>
          <p:nvPr/>
        </p:nvGrpSpPr>
        <p:grpSpPr>
          <a:xfrm>
            <a:off x="49" y="288406"/>
            <a:ext cx="9143974" cy="4917495"/>
            <a:chOff x="49" y="288406"/>
            <a:chExt cx="9143974" cy="4917495"/>
          </a:xfrm>
        </p:grpSpPr>
        <p:grpSp>
          <p:nvGrpSpPr>
            <p:cNvPr id="2562" name="Google Shape;2562;p15"/>
            <p:cNvGrpSpPr/>
            <p:nvPr/>
          </p:nvGrpSpPr>
          <p:grpSpPr>
            <a:xfrm flipH="1">
              <a:off x="1645044" y="4329065"/>
              <a:ext cx="250404" cy="549532"/>
              <a:chOff x="7248623" y="4329065"/>
              <a:chExt cx="250404" cy="549532"/>
            </a:xfrm>
          </p:grpSpPr>
          <p:sp>
            <p:nvSpPr>
              <p:cNvPr id="2563" name="Google Shape;2563;p15"/>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5"/>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5"/>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5"/>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5"/>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5"/>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5"/>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5"/>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5"/>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5"/>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5"/>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5"/>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5"/>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5"/>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5"/>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5"/>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5"/>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5"/>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5"/>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5"/>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5"/>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5"/>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5"/>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5"/>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5"/>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5"/>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5"/>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5"/>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5"/>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5"/>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5"/>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5"/>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5"/>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5"/>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5"/>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5"/>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5"/>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5"/>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5"/>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5"/>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5"/>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5"/>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5"/>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5"/>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5"/>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5"/>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5"/>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5"/>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5"/>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5"/>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5"/>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5"/>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5"/>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5"/>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5"/>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5"/>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5"/>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5"/>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5"/>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5"/>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5"/>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5"/>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5"/>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5"/>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5"/>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15"/>
            <p:cNvGrpSpPr/>
            <p:nvPr/>
          </p:nvGrpSpPr>
          <p:grpSpPr>
            <a:xfrm flipH="1">
              <a:off x="7905562" y="4183314"/>
              <a:ext cx="275402" cy="601435"/>
              <a:chOff x="963107" y="4183314"/>
              <a:chExt cx="275402" cy="601435"/>
            </a:xfrm>
          </p:grpSpPr>
          <p:sp>
            <p:nvSpPr>
              <p:cNvPr id="2647" name="Google Shape;2647;p15"/>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5"/>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5"/>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5"/>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5"/>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5"/>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5"/>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5"/>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5"/>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5"/>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5"/>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5"/>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5"/>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5"/>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5"/>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5"/>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5"/>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5"/>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5"/>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5"/>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5"/>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5"/>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5"/>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5"/>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5"/>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5"/>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5"/>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5"/>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5"/>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5"/>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5"/>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5"/>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5"/>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5"/>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5"/>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5"/>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5"/>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5"/>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5"/>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5"/>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5"/>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5"/>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5"/>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5"/>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5"/>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5"/>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5"/>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5"/>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5"/>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5"/>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5"/>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5"/>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5"/>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5"/>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5"/>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5"/>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5"/>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5"/>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5"/>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5"/>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5"/>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5"/>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5"/>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5"/>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5"/>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5"/>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5"/>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5"/>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5"/>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5"/>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5"/>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5"/>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5"/>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0" name="Google Shape;2730;p15"/>
            <p:cNvSpPr/>
            <p:nvPr/>
          </p:nvSpPr>
          <p:spPr>
            <a:xfrm flipH="1">
              <a:off x="49" y="45654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5"/>
            <p:cNvSpPr/>
            <p:nvPr/>
          </p:nvSpPr>
          <p:spPr>
            <a:xfrm>
              <a:off x="2883275" y="4573961"/>
              <a:ext cx="803961" cy="508858"/>
            </a:xfrm>
            <a:custGeom>
              <a:avLst/>
              <a:gdLst/>
              <a:ahLst/>
              <a:cxnLst/>
              <a:rect l="l" t="t" r="r" b="b"/>
              <a:pathLst>
                <a:path w="3795" h="2402" extrusionOk="0">
                  <a:moveTo>
                    <a:pt x="1516" y="424"/>
                  </a:moveTo>
                  <a:cubicBezTo>
                    <a:pt x="1546" y="512"/>
                    <a:pt x="1575" y="601"/>
                    <a:pt x="1615" y="689"/>
                  </a:cubicBezTo>
                  <a:cubicBezTo>
                    <a:pt x="1615" y="729"/>
                    <a:pt x="1624" y="768"/>
                    <a:pt x="1624" y="798"/>
                  </a:cubicBezTo>
                  <a:cubicBezTo>
                    <a:pt x="1585" y="670"/>
                    <a:pt x="1546" y="542"/>
                    <a:pt x="1516" y="424"/>
                  </a:cubicBezTo>
                  <a:close/>
                  <a:moveTo>
                    <a:pt x="1054" y="837"/>
                  </a:moveTo>
                  <a:lnTo>
                    <a:pt x="1054" y="837"/>
                  </a:lnTo>
                  <a:cubicBezTo>
                    <a:pt x="1064" y="847"/>
                    <a:pt x="1073" y="857"/>
                    <a:pt x="1083" y="877"/>
                  </a:cubicBezTo>
                  <a:cubicBezTo>
                    <a:pt x="1093" y="886"/>
                    <a:pt x="1103" y="906"/>
                    <a:pt x="1113" y="916"/>
                  </a:cubicBezTo>
                  <a:cubicBezTo>
                    <a:pt x="1123" y="936"/>
                    <a:pt x="1123" y="945"/>
                    <a:pt x="1123" y="965"/>
                  </a:cubicBezTo>
                  <a:cubicBezTo>
                    <a:pt x="1103" y="916"/>
                    <a:pt x="1073" y="877"/>
                    <a:pt x="1054" y="837"/>
                  </a:cubicBezTo>
                  <a:close/>
                  <a:moveTo>
                    <a:pt x="1742" y="1083"/>
                  </a:moveTo>
                  <a:lnTo>
                    <a:pt x="1772" y="1172"/>
                  </a:lnTo>
                  <a:lnTo>
                    <a:pt x="1772" y="1290"/>
                  </a:lnTo>
                  <a:cubicBezTo>
                    <a:pt x="1772" y="1260"/>
                    <a:pt x="1762" y="1240"/>
                    <a:pt x="1753" y="1211"/>
                  </a:cubicBezTo>
                  <a:cubicBezTo>
                    <a:pt x="1753" y="1201"/>
                    <a:pt x="1742" y="1192"/>
                    <a:pt x="1742" y="1172"/>
                  </a:cubicBezTo>
                  <a:cubicBezTo>
                    <a:pt x="1742" y="1152"/>
                    <a:pt x="1742" y="1133"/>
                    <a:pt x="1733" y="1103"/>
                  </a:cubicBezTo>
                  <a:cubicBezTo>
                    <a:pt x="1742" y="1093"/>
                    <a:pt x="1742" y="1093"/>
                    <a:pt x="1742" y="1083"/>
                  </a:cubicBezTo>
                  <a:close/>
                  <a:moveTo>
                    <a:pt x="1290" y="995"/>
                  </a:moveTo>
                  <a:lnTo>
                    <a:pt x="1290" y="995"/>
                  </a:lnTo>
                  <a:cubicBezTo>
                    <a:pt x="1290" y="1004"/>
                    <a:pt x="1300" y="1024"/>
                    <a:pt x="1309" y="1034"/>
                  </a:cubicBezTo>
                  <a:cubicBezTo>
                    <a:pt x="1358" y="1139"/>
                    <a:pt x="1415" y="1235"/>
                    <a:pt x="1463" y="1341"/>
                  </a:cubicBezTo>
                  <a:lnTo>
                    <a:pt x="1463" y="1341"/>
                  </a:lnTo>
                  <a:cubicBezTo>
                    <a:pt x="1462" y="1340"/>
                    <a:pt x="1460" y="1339"/>
                    <a:pt x="1457" y="1339"/>
                  </a:cubicBezTo>
                  <a:cubicBezTo>
                    <a:pt x="1408" y="1260"/>
                    <a:pt x="1349" y="1192"/>
                    <a:pt x="1300" y="1113"/>
                  </a:cubicBezTo>
                  <a:cubicBezTo>
                    <a:pt x="1290" y="1074"/>
                    <a:pt x="1290" y="1034"/>
                    <a:pt x="1290" y="995"/>
                  </a:cubicBezTo>
                  <a:close/>
                  <a:moveTo>
                    <a:pt x="2205" y="119"/>
                  </a:moveTo>
                  <a:cubicBezTo>
                    <a:pt x="2156" y="433"/>
                    <a:pt x="2107" y="739"/>
                    <a:pt x="2057" y="1054"/>
                  </a:cubicBezTo>
                  <a:cubicBezTo>
                    <a:pt x="2048" y="1122"/>
                    <a:pt x="2038" y="1192"/>
                    <a:pt x="2018" y="1260"/>
                  </a:cubicBezTo>
                  <a:cubicBezTo>
                    <a:pt x="2008" y="1290"/>
                    <a:pt x="1998" y="1319"/>
                    <a:pt x="1989" y="1359"/>
                  </a:cubicBezTo>
                  <a:cubicBezTo>
                    <a:pt x="2028" y="1004"/>
                    <a:pt x="2077" y="641"/>
                    <a:pt x="2116" y="286"/>
                  </a:cubicBezTo>
                  <a:cubicBezTo>
                    <a:pt x="2146" y="237"/>
                    <a:pt x="2175" y="178"/>
                    <a:pt x="2205" y="119"/>
                  </a:cubicBezTo>
                  <a:close/>
                  <a:moveTo>
                    <a:pt x="3071" y="857"/>
                  </a:moveTo>
                  <a:lnTo>
                    <a:pt x="3071" y="857"/>
                  </a:lnTo>
                  <a:cubicBezTo>
                    <a:pt x="2923" y="1034"/>
                    <a:pt x="2766" y="1211"/>
                    <a:pt x="2608" y="1388"/>
                  </a:cubicBezTo>
                  <a:lnTo>
                    <a:pt x="2875" y="1004"/>
                  </a:lnTo>
                  <a:cubicBezTo>
                    <a:pt x="2943" y="955"/>
                    <a:pt x="3002" y="906"/>
                    <a:pt x="3071" y="857"/>
                  </a:cubicBezTo>
                  <a:close/>
                  <a:moveTo>
                    <a:pt x="2520" y="1251"/>
                  </a:moveTo>
                  <a:cubicBezTo>
                    <a:pt x="2451" y="1349"/>
                    <a:pt x="2382" y="1447"/>
                    <a:pt x="2313" y="1536"/>
                  </a:cubicBezTo>
                  <a:cubicBezTo>
                    <a:pt x="2304" y="1546"/>
                    <a:pt x="2304" y="1546"/>
                    <a:pt x="2293" y="1546"/>
                  </a:cubicBezTo>
                  <a:cubicBezTo>
                    <a:pt x="2333" y="1477"/>
                    <a:pt x="2372" y="1408"/>
                    <a:pt x="2402" y="1339"/>
                  </a:cubicBezTo>
                  <a:lnTo>
                    <a:pt x="2520" y="1251"/>
                  </a:lnTo>
                  <a:close/>
                  <a:moveTo>
                    <a:pt x="3120" y="1231"/>
                  </a:moveTo>
                  <a:lnTo>
                    <a:pt x="3120" y="1231"/>
                  </a:lnTo>
                  <a:cubicBezTo>
                    <a:pt x="2963" y="1339"/>
                    <a:pt x="2815" y="1437"/>
                    <a:pt x="2667" y="1546"/>
                  </a:cubicBezTo>
                  <a:lnTo>
                    <a:pt x="2697" y="1516"/>
                  </a:lnTo>
                  <a:cubicBezTo>
                    <a:pt x="2766" y="1447"/>
                    <a:pt x="2845" y="1378"/>
                    <a:pt x="2923" y="1310"/>
                  </a:cubicBezTo>
                  <a:cubicBezTo>
                    <a:pt x="2993" y="1290"/>
                    <a:pt x="3052" y="1260"/>
                    <a:pt x="3120" y="1231"/>
                  </a:cubicBezTo>
                  <a:close/>
                  <a:moveTo>
                    <a:pt x="876" y="1221"/>
                  </a:moveTo>
                  <a:lnTo>
                    <a:pt x="876" y="1221"/>
                  </a:lnTo>
                  <a:cubicBezTo>
                    <a:pt x="975" y="1310"/>
                    <a:pt x="1073" y="1388"/>
                    <a:pt x="1172" y="1467"/>
                  </a:cubicBezTo>
                  <a:cubicBezTo>
                    <a:pt x="1182" y="1507"/>
                    <a:pt x="1182" y="1536"/>
                    <a:pt x="1191" y="1566"/>
                  </a:cubicBezTo>
                  <a:cubicBezTo>
                    <a:pt x="1113" y="1507"/>
                    <a:pt x="1044" y="1447"/>
                    <a:pt x="965" y="1388"/>
                  </a:cubicBezTo>
                  <a:cubicBezTo>
                    <a:pt x="935" y="1329"/>
                    <a:pt x="906" y="1280"/>
                    <a:pt x="876" y="1221"/>
                  </a:cubicBezTo>
                  <a:close/>
                  <a:moveTo>
                    <a:pt x="2284" y="1428"/>
                  </a:moveTo>
                  <a:cubicBezTo>
                    <a:pt x="2254" y="1477"/>
                    <a:pt x="2225" y="1536"/>
                    <a:pt x="2195" y="1595"/>
                  </a:cubicBezTo>
                  <a:lnTo>
                    <a:pt x="2186" y="1595"/>
                  </a:lnTo>
                  <a:lnTo>
                    <a:pt x="2195" y="1585"/>
                  </a:lnTo>
                  <a:cubicBezTo>
                    <a:pt x="2215" y="1536"/>
                    <a:pt x="2245" y="1487"/>
                    <a:pt x="2264" y="1437"/>
                  </a:cubicBezTo>
                  <a:cubicBezTo>
                    <a:pt x="2274" y="1437"/>
                    <a:pt x="2274" y="1428"/>
                    <a:pt x="2284" y="1428"/>
                  </a:cubicBezTo>
                  <a:close/>
                  <a:moveTo>
                    <a:pt x="1683" y="1231"/>
                  </a:moveTo>
                  <a:cubicBezTo>
                    <a:pt x="1694" y="1349"/>
                    <a:pt x="1713" y="1457"/>
                    <a:pt x="1733" y="1566"/>
                  </a:cubicBezTo>
                  <a:cubicBezTo>
                    <a:pt x="1733" y="1585"/>
                    <a:pt x="1742" y="1605"/>
                    <a:pt x="1742" y="1614"/>
                  </a:cubicBezTo>
                  <a:lnTo>
                    <a:pt x="1654" y="1290"/>
                  </a:lnTo>
                  <a:cubicBezTo>
                    <a:pt x="1654" y="1290"/>
                    <a:pt x="1664" y="1290"/>
                    <a:pt x="1664" y="1280"/>
                  </a:cubicBezTo>
                  <a:cubicBezTo>
                    <a:pt x="1664" y="1270"/>
                    <a:pt x="1674" y="1251"/>
                    <a:pt x="1683" y="1231"/>
                  </a:cubicBezTo>
                  <a:close/>
                  <a:moveTo>
                    <a:pt x="1300" y="1181"/>
                  </a:moveTo>
                  <a:lnTo>
                    <a:pt x="1300" y="1181"/>
                  </a:lnTo>
                  <a:cubicBezTo>
                    <a:pt x="1379" y="1280"/>
                    <a:pt x="1447" y="1369"/>
                    <a:pt x="1516" y="1467"/>
                  </a:cubicBezTo>
                  <a:cubicBezTo>
                    <a:pt x="1497" y="1516"/>
                    <a:pt x="1477" y="1575"/>
                    <a:pt x="1457" y="1625"/>
                  </a:cubicBezTo>
                  <a:cubicBezTo>
                    <a:pt x="1427" y="1585"/>
                    <a:pt x="1408" y="1536"/>
                    <a:pt x="1379" y="1496"/>
                  </a:cubicBezTo>
                  <a:cubicBezTo>
                    <a:pt x="1368" y="1487"/>
                    <a:pt x="1368" y="1467"/>
                    <a:pt x="1359" y="1447"/>
                  </a:cubicBezTo>
                  <a:cubicBezTo>
                    <a:pt x="1349" y="1428"/>
                    <a:pt x="1339" y="1408"/>
                    <a:pt x="1329" y="1378"/>
                  </a:cubicBezTo>
                  <a:cubicBezTo>
                    <a:pt x="1320" y="1319"/>
                    <a:pt x="1309" y="1251"/>
                    <a:pt x="1300" y="1181"/>
                  </a:cubicBezTo>
                  <a:close/>
                  <a:moveTo>
                    <a:pt x="2146" y="1526"/>
                  </a:moveTo>
                  <a:cubicBezTo>
                    <a:pt x="2127" y="1555"/>
                    <a:pt x="2107" y="1595"/>
                    <a:pt x="2097" y="1634"/>
                  </a:cubicBezTo>
                  <a:lnTo>
                    <a:pt x="2008" y="1664"/>
                  </a:lnTo>
                  <a:cubicBezTo>
                    <a:pt x="2008" y="1654"/>
                    <a:pt x="2008" y="1644"/>
                    <a:pt x="1998" y="1634"/>
                  </a:cubicBezTo>
                  <a:cubicBezTo>
                    <a:pt x="2048" y="1595"/>
                    <a:pt x="2097" y="1555"/>
                    <a:pt x="2146" y="1526"/>
                  </a:cubicBezTo>
                  <a:close/>
                  <a:moveTo>
                    <a:pt x="1635" y="1349"/>
                  </a:moveTo>
                  <a:lnTo>
                    <a:pt x="1723" y="1703"/>
                  </a:lnTo>
                  <a:cubicBezTo>
                    <a:pt x="1703" y="1664"/>
                    <a:pt x="1694" y="1625"/>
                    <a:pt x="1674" y="1595"/>
                  </a:cubicBezTo>
                  <a:lnTo>
                    <a:pt x="1595" y="1447"/>
                  </a:lnTo>
                  <a:cubicBezTo>
                    <a:pt x="1605" y="1418"/>
                    <a:pt x="1624" y="1378"/>
                    <a:pt x="1635" y="1349"/>
                  </a:cubicBezTo>
                  <a:close/>
                  <a:moveTo>
                    <a:pt x="2068" y="1673"/>
                  </a:moveTo>
                  <a:lnTo>
                    <a:pt x="2068" y="1673"/>
                  </a:lnTo>
                  <a:cubicBezTo>
                    <a:pt x="2057" y="1693"/>
                    <a:pt x="2048" y="1723"/>
                    <a:pt x="2038" y="1743"/>
                  </a:cubicBezTo>
                  <a:cubicBezTo>
                    <a:pt x="2028" y="1723"/>
                    <a:pt x="2028" y="1713"/>
                    <a:pt x="2018" y="1693"/>
                  </a:cubicBezTo>
                  <a:cubicBezTo>
                    <a:pt x="2038" y="1684"/>
                    <a:pt x="2057" y="1684"/>
                    <a:pt x="2068" y="1673"/>
                  </a:cubicBezTo>
                  <a:close/>
                  <a:moveTo>
                    <a:pt x="1005" y="1457"/>
                  </a:moveTo>
                  <a:lnTo>
                    <a:pt x="1005" y="1457"/>
                  </a:lnTo>
                  <a:cubicBezTo>
                    <a:pt x="1044" y="1487"/>
                    <a:pt x="1073" y="1516"/>
                    <a:pt x="1103" y="1546"/>
                  </a:cubicBezTo>
                  <a:cubicBezTo>
                    <a:pt x="1132" y="1566"/>
                    <a:pt x="1162" y="1595"/>
                    <a:pt x="1191" y="1614"/>
                  </a:cubicBezTo>
                  <a:cubicBezTo>
                    <a:pt x="1202" y="1684"/>
                    <a:pt x="1211" y="1743"/>
                    <a:pt x="1221" y="1802"/>
                  </a:cubicBezTo>
                  <a:cubicBezTo>
                    <a:pt x="1202" y="1782"/>
                    <a:pt x="1172" y="1762"/>
                    <a:pt x="1152" y="1732"/>
                  </a:cubicBezTo>
                  <a:cubicBezTo>
                    <a:pt x="1103" y="1644"/>
                    <a:pt x="1054" y="1555"/>
                    <a:pt x="1005" y="1457"/>
                  </a:cubicBezTo>
                  <a:close/>
                  <a:moveTo>
                    <a:pt x="1565" y="1536"/>
                  </a:moveTo>
                  <a:cubicBezTo>
                    <a:pt x="1565" y="1546"/>
                    <a:pt x="1565" y="1546"/>
                    <a:pt x="1575" y="1555"/>
                  </a:cubicBezTo>
                  <a:lnTo>
                    <a:pt x="1703" y="1792"/>
                  </a:lnTo>
                  <a:cubicBezTo>
                    <a:pt x="1674" y="1802"/>
                    <a:pt x="1654" y="1811"/>
                    <a:pt x="1635" y="1821"/>
                  </a:cubicBezTo>
                  <a:cubicBezTo>
                    <a:pt x="1595" y="1782"/>
                    <a:pt x="1556" y="1752"/>
                    <a:pt x="1516" y="1713"/>
                  </a:cubicBezTo>
                  <a:lnTo>
                    <a:pt x="1506" y="1703"/>
                  </a:lnTo>
                  <a:cubicBezTo>
                    <a:pt x="1526" y="1644"/>
                    <a:pt x="1546" y="1595"/>
                    <a:pt x="1565" y="1536"/>
                  </a:cubicBezTo>
                  <a:close/>
                  <a:moveTo>
                    <a:pt x="1379" y="1792"/>
                  </a:moveTo>
                  <a:cubicBezTo>
                    <a:pt x="1388" y="1792"/>
                    <a:pt x="1388" y="1802"/>
                    <a:pt x="1388" y="1811"/>
                  </a:cubicBezTo>
                  <a:lnTo>
                    <a:pt x="1388" y="1831"/>
                  </a:lnTo>
                  <a:cubicBezTo>
                    <a:pt x="1379" y="1811"/>
                    <a:pt x="1379" y="1802"/>
                    <a:pt x="1379" y="1792"/>
                  </a:cubicBezTo>
                  <a:close/>
                  <a:moveTo>
                    <a:pt x="1565" y="1802"/>
                  </a:moveTo>
                  <a:cubicBezTo>
                    <a:pt x="1576" y="1811"/>
                    <a:pt x="1595" y="1821"/>
                    <a:pt x="1605" y="1831"/>
                  </a:cubicBezTo>
                  <a:cubicBezTo>
                    <a:pt x="1595" y="1841"/>
                    <a:pt x="1595" y="1841"/>
                    <a:pt x="1585" y="1841"/>
                  </a:cubicBezTo>
                  <a:cubicBezTo>
                    <a:pt x="1585" y="1831"/>
                    <a:pt x="1576" y="1811"/>
                    <a:pt x="1565" y="1802"/>
                  </a:cubicBezTo>
                  <a:close/>
                  <a:moveTo>
                    <a:pt x="1979" y="1782"/>
                  </a:moveTo>
                  <a:cubicBezTo>
                    <a:pt x="1979" y="1802"/>
                    <a:pt x="1989" y="1811"/>
                    <a:pt x="1989" y="1831"/>
                  </a:cubicBezTo>
                  <a:cubicBezTo>
                    <a:pt x="1979" y="1841"/>
                    <a:pt x="1979" y="1861"/>
                    <a:pt x="1969" y="1870"/>
                  </a:cubicBezTo>
                  <a:lnTo>
                    <a:pt x="1969" y="1851"/>
                  </a:lnTo>
                  <a:cubicBezTo>
                    <a:pt x="1969" y="1831"/>
                    <a:pt x="1969" y="1802"/>
                    <a:pt x="1979" y="1782"/>
                  </a:cubicBezTo>
                  <a:close/>
                  <a:moveTo>
                    <a:pt x="1635" y="1861"/>
                  </a:moveTo>
                  <a:cubicBezTo>
                    <a:pt x="1635" y="1870"/>
                    <a:pt x="1624" y="1880"/>
                    <a:pt x="1615" y="1880"/>
                  </a:cubicBezTo>
                  <a:lnTo>
                    <a:pt x="1605" y="1870"/>
                  </a:lnTo>
                  <a:cubicBezTo>
                    <a:pt x="1615" y="1861"/>
                    <a:pt x="1624" y="1861"/>
                    <a:pt x="1624" y="1861"/>
                  </a:cubicBezTo>
                  <a:close/>
                  <a:moveTo>
                    <a:pt x="1202" y="1831"/>
                  </a:moveTo>
                  <a:lnTo>
                    <a:pt x="1231" y="1861"/>
                  </a:lnTo>
                  <a:lnTo>
                    <a:pt x="1231" y="1890"/>
                  </a:lnTo>
                  <a:lnTo>
                    <a:pt x="1202" y="1831"/>
                  </a:lnTo>
                  <a:close/>
                  <a:moveTo>
                    <a:pt x="1438" y="1890"/>
                  </a:moveTo>
                  <a:lnTo>
                    <a:pt x="1447" y="1900"/>
                  </a:lnTo>
                  <a:lnTo>
                    <a:pt x="1438" y="1900"/>
                  </a:lnTo>
                  <a:lnTo>
                    <a:pt x="1438" y="1890"/>
                  </a:lnTo>
                  <a:close/>
                  <a:moveTo>
                    <a:pt x="1723" y="1841"/>
                  </a:moveTo>
                  <a:cubicBezTo>
                    <a:pt x="1733" y="1870"/>
                    <a:pt x="1753" y="1890"/>
                    <a:pt x="1762" y="1920"/>
                  </a:cubicBezTo>
                  <a:lnTo>
                    <a:pt x="1762" y="1929"/>
                  </a:lnTo>
                  <a:cubicBezTo>
                    <a:pt x="1733" y="1910"/>
                    <a:pt x="1713" y="1890"/>
                    <a:pt x="1694" y="1870"/>
                  </a:cubicBezTo>
                  <a:lnTo>
                    <a:pt x="1723" y="1841"/>
                  </a:lnTo>
                  <a:close/>
                  <a:moveTo>
                    <a:pt x="1457" y="1929"/>
                  </a:moveTo>
                  <a:cubicBezTo>
                    <a:pt x="1467" y="1940"/>
                    <a:pt x="1477" y="1959"/>
                    <a:pt x="1487" y="1979"/>
                  </a:cubicBezTo>
                  <a:cubicBezTo>
                    <a:pt x="1467" y="1988"/>
                    <a:pt x="1457" y="2008"/>
                    <a:pt x="1438" y="2018"/>
                  </a:cubicBezTo>
                  <a:cubicBezTo>
                    <a:pt x="1427" y="2008"/>
                    <a:pt x="1418" y="1999"/>
                    <a:pt x="1408" y="1999"/>
                  </a:cubicBezTo>
                  <a:lnTo>
                    <a:pt x="1408" y="1979"/>
                  </a:lnTo>
                  <a:cubicBezTo>
                    <a:pt x="1408" y="1969"/>
                    <a:pt x="1418" y="1959"/>
                    <a:pt x="1418" y="1940"/>
                  </a:cubicBezTo>
                  <a:cubicBezTo>
                    <a:pt x="1438" y="1940"/>
                    <a:pt x="1447" y="1929"/>
                    <a:pt x="1457" y="1929"/>
                  </a:cubicBezTo>
                  <a:close/>
                  <a:moveTo>
                    <a:pt x="1664" y="1890"/>
                  </a:moveTo>
                  <a:cubicBezTo>
                    <a:pt x="1674" y="1900"/>
                    <a:pt x="1694" y="1910"/>
                    <a:pt x="1703" y="1920"/>
                  </a:cubicBezTo>
                  <a:cubicBezTo>
                    <a:pt x="1723" y="1940"/>
                    <a:pt x="1742" y="1949"/>
                    <a:pt x="1753" y="1969"/>
                  </a:cubicBezTo>
                  <a:lnTo>
                    <a:pt x="1742" y="2047"/>
                  </a:lnTo>
                  <a:cubicBezTo>
                    <a:pt x="1723" y="2018"/>
                    <a:pt x="1694" y="1999"/>
                    <a:pt x="1664" y="1979"/>
                  </a:cubicBezTo>
                  <a:cubicBezTo>
                    <a:pt x="1654" y="1949"/>
                    <a:pt x="1644" y="1929"/>
                    <a:pt x="1635" y="1910"/>
                  </a:cubicBezTo>
                  <a:cubicBezTo>
                    <a:pt x="1644" y="1900"/>
                    <a:pt x="1654" y="1890"/>
                    <a:pt x="1664" y="1890"/>
                  </a:cubicBezTo>
                  <a:close/>
                  <a:moveTo>
                    <a:pt x="1713" y="2058"/>
                  </a:moveTo>
                  <a:lnTo>
                    <a:pt x="1742" y="2087"/>
                  </a:lnTo>
                  <a:cubicBezTo>
                    <a:pt x="1742" y="2097"/>
                    <a:pt x="1733" y="2097"/>
                    <a:pt x="1733" y="2097"/>
                  </a:cubicBezTo>
                  <a:cubicBezTo>
                    <a:pt x="1723" y="2087"/>
                    <a:pt x="1723" y="2067"/>
                    <a:pt x="1713" y="2058"/>
                  </a:cubicBezTo>
                  <a:close/>
                  <a:moveTo>
                    <a:pt x="1427" y="2058"/>
                  </a:moveTo>
                  <a:lnTo>
                    <a:pt x="1467" y="2097"/>
                  </a:lnTo>
                  <a:lnTo>
                    <a:pt x="1487" y="2117"/>
                  </a:lnTo>
                  <a:lnTo>
                    <a:pt x="1427" y="2087"/>
                  </a:lnTo>
                  <a:cubicBezTo>
                    <a:pt x="1427" y="2087"/>
                    <a:pt x="1427" y="2077"/>
                    <a:pt x="1418" y="2067"/>
                  </a:cubicBezTo>
                  <a:cubicBezTo>
                    <a:pt x="1427" y="2067"/>
                    <a:pt x="1427" y="2067"/>
                    <a:pt x="1427" y="2058"/>
                  </a:cubicBezTo>
                  <a:close/>
                  <a:moveTo>
                    <a:pt x="1506" y="2008"/>
                  </a:moveTo>
                  <a:cubicBezTo>
                    <a:pt x="1516" y="2028"/>
                    <a:pt x="1526" y="2047"/>
                    <a:pt x="1546" y="2067"/>
                  </a:cubicBezTo>
                  <a:lnTo>
                    <a:pt x="1575" y="2156"/>
                  </a:lnTo>
                  <a:lnTo>
                    <a:pt x="1575" y="2156"/>
                  </a:lnTo>
                  <a:lnTo>
                    <a:pt x="1565" y="2146"/>
                  </a:lnTo>
                  <a:cubicBezTo>
                    <a:pt x="1526" y="2117"/>
                    <a:pt x="1497" y="2077"/>
                    <a:pt x="1457" y="2038"/>
                  </a:cubicBezTo>
                  <a:cubicBezTo>
                    <a:pt x="1477" y="2028"/>
                    <a:pt x="1487" y="2018"/>
                    <a:pt x="1506" y="2008"/>
                  </a:cubicBezTo>
                  <a:close/>
                  <a:moveTo>
                    <a:pt x="2864" y="1920"/>
                  </a:moveTo>
                  <a:cubicBezTo>
                    <a:pt x="2786" y="1949"/>
                    <a:pt x="2697" y="1988"/>
                    <a:pt x="2608" y="2028"/>
                  </a:cubicBezTo>
                  <a:cubicBezTo>
                    <a:pt x="2490" y="2077"/>
                    <a:pt x="2382" y="2126"/>
                    <a:pt x="2264" y="2176"/>
                  </a:cubicBezTo>
                  <a:cubicBezTo>
                    <a:pt x="2402" y="2106"/>
                    <a:pt x="2549" y="2028"/>
                    <a:pt x="2687" y="1959"/>
                  </a:cubicBezTo>
                  <a:cubicBezTo>
                    <a:pt x="2746" y="1940"/>
                    <a:pt x="2805" y="1929"/>
                    <a:pt x="2864" y="1920"/>
                  </a:cubicBezTo>
                  <a:close/>
                  <a:moveTo>
                    <a:pt x="1516" y="2289"/>
                  </a:moveTo>
                  <a:lnTo>
                    <a:pt x="1467" y="2313"/>
                  </a:lnTo>
                  <a:lnTo>
                    <a:pt x="1457" y="2303"/>
                  </a:lnTo>
                  <a:cubicBezTo>
                    <a:pt x="1482" y="2303"/>
                    <a:pt x="1499" y="2297"/>
                    <a:pt x="1516" y="2289"/>
                  </a:cubicBezTo>
                  <a:close/>
                  <a:moveTo>
                    <a:pt x="2087" y="2284"/>
                  </a:moveTo>
                  <a:cubicBezTo>
                    <a:pt x="2087" y="2303"/>
                    <a:pt x="2077" y="2313"/>
                    <a:pt x="2068" y="2333"/>
                  </a:cubicBezTo>
                  <a:cubicBezTo>
                    <a:pt x="2057" y="2323"/>
                    <a:pt x="2057" y="2313"/>
                    <a:pt x="2048" y="2303"/>
                  </a:cubicBezTo>
                  <a:cubicBezTo>
                    <a:pt x="2057" y="2303"/>
                    <a:pt x="2077" y="2294"/>
                    <a:pt x="2087" y="2284"/>
                  </a:cubicBezTo>
                  <a:close/>
                  <a:moveTo>
                    <a:pt x="778" y="1969"/>
                  </a:moveTo>
                  <a:lnTo>
                    <a:pt x="778" y="1969"/>
                  </a:lnTo>
                  <a:cubicBezTo>
                    <a:pt x="857" y="1999"/>
                    <a:pt x="926" y="2038"/>
                    <a:pt x="1005" y="2067"/>
                  </a:cubicBezTo>
                  <a:cubicBezTo>
                    <a:pt x="1103" y="2156"/>
                    <a:pt x="1191" y="2254"/>
                    <a:pt x="1290" y="2343"/>
                  </a:cubicBezTo>
                  <a:cubicBezTo>
                    <a:pt x="1280" y="2343"/>
                    <a:pt x="1270" y="2353"/>
                    <a:pt x="1270" y="2353"/>
                  </a:cubicBezTo>
                  <a:cubicBezTo>
                    <a:pt x="1261" y="2353"/>
                    <a:pt x="1250" y="2343"/>
                    <a:pt x="1241" y="2343"/>
                  </a:cubicBezTo>
                  <a:cubicBezTo>
                    <a:pt x="1132" y="2264"/>
                    <a:pt x="1024" y="2176"/>
                    <a:pt x="916" y="2087"/>
                  </a:cubicBezTo>
                  <a:cubicBezTo>
                    <a:pt x="867" y="2047"/>
                    <a:pt x="828" y="2008"/>
                    <a:pt x="778" y="1969"/>
                  </a:cubicBezTo>
                  <a:close/>
                  <a:moveTo>
                    <a:pt x="2363" y="2323"/>
                  </a:moveTo>
                  <a:lnTo>
                    <a:pt x="2363" y="2323"/>
                  </a:lnTo>
                  <a:cubicBezTo>
                    <a:pt x="2343" y="2333"/>
                    <a:pt x="2313" y="2343"/>
                    <a:pt x="2284" y="2353"/>
                  </a:cubicBezTo>
                  <a:cubicBezTo>
                    <a:pt x="2274" y="2362"/>
                    <a:pt x="2254" y="2362"/>
                    <a:pt x="2245" y="2362"/>
                  </a:cubicBezTo>
                  <a:cubicBezTo>
                    <a:pt x="2284" y="2353"/>
                    <a:pt x="2323" y="2333"/>
                    <a:pt x="2363" y="2323"/>
                  </a:cubicBezTo>
                  <a:close/>
                  <a:moveTo>
                    <a:pt x="2127" y="2303"/>
                  </a:moveTo>
                  <a:cubicBezTo>
                    <a:pt x="2127" y="2303"/>
                    <a:pt x="2136" y="2303"/>
                    <a:pt x="2136" y="2313"/>
                  </a:cubicBezTo>
                  <a:cubicBezTo>
                    <a:pt x="2136" y="2323"/>
                    <a:pt x="2146" y="2343"/>
                    <a:pt x="2146" y="2362"/>
                  </a:cubicBezTo>
                  <a:cubicBezTo>
                    <a:pt x="2136" y="2362"/>
                    <a:pt x="2127" y="2362"/>
                    <a:pt x="2116" y="2373"/>
                  </a:cubicBezTo>
                  <a:lnTo>
                    <a:pt x="2097" y="2353"/>
                  </a:lnTo>
                  <a:cubicBezTo>
                    <a:pt x="2107" y="2333"/>
                    <a:pt x="2116" y="2313"/>
                    <a:pt x="2127" y="2303"/>
                  </a:cubicBezTo>
                  <a:close/>
                  <a:moveTo>
                    <a:pt x="1890" y="0"/>
                  </a:moveTo>
                  <a:cubicBezTo>
                    <a:pt x="1851" y="0"/>
                    <a:pt x="1812" y="0"/>
                    <a:pt x="1772" y="11"/>
                  </a:cubicBezTo>
                  <a:lnTo>
                    <a:pt x="1772" y="837"/>
                  </a:lnTo>
                  <a:cubicBezTo>
                    <a:pt x="1772" y="857"/>
                    <a:pt x="1762" y="866"/>
                    <a:pt x="1753" y="886"/>
                  </a:cubicBezTo>
                  <a:cubicBezTo>
                    <a:pt x="1733" y="818"/>
                    <a:pt x="1703" y="748"/>
                    <a:pt x="1683" y="680"/>
                  </a:cubicBezTo>
                  <a:cubicBezTo>
                    <a:pt x="1664" y="552"/>
                    <a:pt x="1654" y="424"/>
                    <a:pt x="1644" y="296"/>
                  </a:cubicBezTo>
                  <a:cubicBezTo>
                    <a:pt x="1635" y="208"/>
                    <a:pt x="1624" y="119"/>
                    <a:pt x="1615" y="20"/>
                  </a:cubicBezTo>
                  <a:cubicBezTo>
                    <a:pt x="1595" y="20"/>
                    <a:pt x="1575" y="30"/>
                    <a:pt x="1546" y="30"/>
                  </a:cubicBezTo>
                  <a:cubicBezTo>
                    <a:pt x="1555" y="144"/>
                    <a:pt x="1565" y="267"/>
                    <a:pt x="1574" y="381"/>
                  </a:cubicBezTo>
                  <a:lnTo>
                    <a:pt x="1574" y="381"/>
                  </a:lnTo>
                  <a:cubicBezTo>
                    <a:pt x="1535" y="265"/>
                    <a:pt x="1496" y="157"/>
                    <a:pt x="1457" y="50"/>
                  </a:cubicBezTo>
                  <a:cubicBezTo>
                    <a:pt x="1418" y="59"/>
                    <a:pt x="1379" y="70"/>
                    <a:pt x="1349" y="79"/>
                  </a:cubicBezTo>
                  <a:cubicBezTo>
                    <a:pt x="1398" y="286"/>
                    <a:pt x="1457" y="493"/>
                    <a:pt x="1516" y="700"/>
                  </a:cubicBezTo>
                  <a:cubicBezTo>
                    <a:pt x="1565" y="837"/>
                    <a:pt x="1605" y="985"/>
                    <a:pt x="1654" y="1122"/>
                  </a:cubicBezTo>
                  <a:lnTo>
                    <a:pt x="1624" y="1181"/>
                  </a:lnTo>
                  <a:cubicBezTo>
                    <a:pt x="1565" y="945"/>
                    <a:pt x="1497" y="709"/>
                    <a:pt x="1427" y="483"/>
                  </a:cubicBezTo>
                  <a:cubicBezTo>
                    <a:pt x="1388" y="345"/>
                    <a:pt x="1349" y="217"/>
                    <a:pt x="1309" y="89"/>
                  </a:cubicBezTo>
                  <a:cubicBezTo>
                    <a:pt x="1300" y="89"/>
                    <a:pt x="1290" y="99"/>
                    <a:pt x="1280" y="99"/>
                  </a:cubicBezTo>
                  <a:cubicBezTo>
                    <a:pt x="1368" y="404"/>
                    <a:pt x="1457" y="709"/>
                    <a:pt x="1546" y="1024"/>
                  </a:cubicBezTo>
                  <a:cubicBezTo>
                    <a:pt x="1565" y="1093"/>
                    <a:pt x="1585" y="1162"/>
                    <a:pt x="1605" y="1240"/>
                  </a:cubicBezTo>
                  <a:cubicBezTo>
                    <a:pt x="1585" y="1280"/>
                    <a:pt x="1575" y="1319"/>
                    <a:pt x="1556" y="1369"/>
                  </a:cubicBezTo>
                  <a:cubicBezTo>
                    <a:pt x="1457" y="1181"/>
                    <a:pt x="1368" y="995"/>
                    <a:pt x="1270" y="818"/>
                  </a:cubicBezTo>
                  <a:cubicBezTo>
                    <a:pt x="1250" y="581"/>
                    <a:pt x="1231" y="345"/>
                    <a:pt x="1221" y="119"/>
                  </a:cubicBezTo>
                  <a:cubicBezTo>
                    <a:pt x="1172" y="138"/>
                    <a:pt x="1123" y="158"/>
                    <a:pt x="1064" y="178"/>
                  </a:cubicBezTo>
                  <a:cubicBezTo>
                    <a:pt x="1073" y="267"/>
                    <a:pt x="1073" y="355"/>
                    <a:pt x="1083" y="453"/>
                  </a:cubicBezTo>
                  <a:cubicBezTo>
                    <a:pt x="1044" y="374"/>
                    <a:pt x="1005" y="306"/>
                    <a:pt x="965" y="227"/>
                  </a:cubicBezTo>
                  <a:lnTo>
                    <a:pt x="906" y="256"/>
                  </a:lnTo>
                  <a:cubicBezTo>
                    <a:pt x="965" y="385"/>
                    <a:pt x="1034" y="503"/>
                    <a:pt x="1093" y="621"/>
                  </a:cubicBezTo>
                  <a:cubicBezTo>
                    <a:pt x="1103" y="700"/>
                    <a:pt x="1103" y="778"/>
                    <a:pt x="1113" y="857"/>
                  </a:cubicBezTo>
                  <a:cubicBezTo>
                    <a:pt x="1054" y="768"/>
                    <a:pt x="994" y="689"/>
                    <a:pt x="935" y="601"/>
                  </a:cubicBezTo>
                  <a:cubicBezTo>
                    <a:pt x="887" y="512"/>
                    <a:pt x="828" y="424"/>
                    <a:pt x="778" y="335"/>
                  </a:cubicBezTo>
                  <a:cubicBezTo>
                    <a:pt x="758" y="355"/>
                    <a:pt x="739" y="365"/>
                    <a:pt x="719" y="374"/>
                  </a:cubicBezTo>
                  <a:cubicBezTo>
                    <a:pt x="847" y="581"/>
                    <a:pt x="955" y="798"/>
                    <a:pt x="1064" y="1004"/>
                  </a:cubicBezTo>
                  <a:cubicBezTo>
                    <a:pt x="1083" y="1044"/>
                    <a:pt x="1103" y="1074"/>
                    <a:pt x="1123" y="1113"/>
                  </a:cubicBezTo>
                  <a:cubicBezTo>
                    <a:pt x="965" y="886"/>
                    <a:pt x="798" y="670"/>
                    <a:pt x="621" y="453"/>
                  </a:cubicBezTo>
                  <a:lnTo>
                    <a:pt x="513" y="562"/>
                  </a:lnTo>
                  <a:cubicBezTo>
                    <a:pt x="729" y="827"/>
                    <a:pt x="935" y="1103"/>
                    <a:pt x="1123" y="1378"/>
                  </a:cubicBezTo>
                  <a:cubicBezTo>
                    <a:pt x="1024" y="1299"/>
                    <a:pt x="935" y="1231"/>
                    <a:pt x="837" y="1152"/>
                  </a:cubicBezTo>
                  <a:cubicBezTo>
                    <a:pt x="798" y="1074"/>
                    <a:pt x="749" y="995"/>
                    <a:pt x="709" y="916"/>
                  </a:cubicBezTo>
                  <a:lnTo>
                    <a:pt x="502" y="562"/>
                  </a:lnTo>
                  <a:cubicBezTo>
                    <a:pt x="493" y="581"/>
                    <a:pt x="473" y="601"/>
                    <a:pt x="454" y="611"/>
                  </a:cubicBezTo>
                  <a:cubicBezTo>
                    <a:pt x="542" y="759"/>
                    <a:pt x="621" y="896"/>
                    <a:pt x="699" y="1034"/>
                  </a:cubicBezTo>
                  <a:lnTo>
                    <a:pt x="463" y="857"/>
                  </a:lnTo>
                  <a:cubicBezTo>
                    <a:pt x="424" y="818"/>
                    <a:pt x="384" y="788"/>
                    <a:pt x="336" y="759"/>
                  </a:cubicBezTo>
                  <a:cubicBezTo>
                    <a:pt x="336" y="768"/>
                    <a:pt x="325" y="778"/>
                    <a:pt x="316" y="788"/>
                  </a:cubicBezTo>
                  <a:cubicBezTo>
                    <a:pt x="463" y="896"/>
                    <a:pt x="601" y="1004"/>
                    <a:pt x="739" y="1113"/>
                  </a:cubicBezTo>
                  <a:cubicBezTo>
                    <a:pt x="769" y="1172"/>
                    <a:pt x="798" y="1221"/>
                    <a:pt x="828" y="1280"/>
                  </a:cubicBezTo>
                  <a:cubicBezTo>
                    <a:pt x="808" y="1260"/>
                    <a:pt x="778" y="1240"/>
                    <a:pt x="758" y="1221"/>
                  </a:cubicBezTo>
                  <a:cubicBezTo>
                    <a:pt x="601" y="1093"/>
                    <a:pt x="443" y="965"/>
                    <a:pt x="276" y="847"/>
                  </a:cubicBezTo>
                  <a:cubicBezTo>
                    <a:pt x="276" y="847"/>
                    <a:pt x="266" y="857"/>
                    <a:pt x="266" y="866"/>
                  </a:cubicBezTo>
                  <a:cubicBezTo>
                    <a:pt x="463" y="1024"/>
                    <a:pt x="670" y="1192"/>
                    <a:pt x="867" y="1349"/>
                  </a:cubicBezTo>
                  <a:cubicBezTo>
                    <a:pt x="876" y="1359"/>
                    <a:pt x="876" y="1359"/>
                    <a:pt x="876" y="1369"/>
                  </a:cubicBezTo>
                  <a:lnTo>
                    <a:pt x="994" y="1575"/>
                  </a:lnTo>
                  <a:cubicBezTo>
                    <a:pt x="867" y="1447"/>
                    <a:pt x="739" y="1329"/>
                    <a:pt x="601" y="1201"/>
                  </a:cubicBezTo>
                  <a:cubicBezTo>
                    <a:pt x="493" y="1093"/>
                    <a:pt x="375" y="985"/>
                    <a:pt x="257" y="866"/>
                  </a:cubicBezTo>
                  <a:cubicBezTo>
                    <a:pt x="257" y="877"/>
                    <a:pt x="247" y="886"/>
                    <a:pt x="247" y="896"/>
                  </a:cubicBezTo>
                  <a:cubicBezTo>
                    <a:pt x="443" y="1093"/>
                    <a:pt x="650" y="1290"/>
                    <a:pt x="857" y="1487"/>
                  </a:cubicBezTo>
                  <a:lnTo>
                    <a:pt x="1044" y="1673"/>
                  </a:lnTo>
                  <a:cubicBezTo>
                    <a:pt x="1093" y="1782"/>
                    <a:pt x="1152" y="1890"/>
                    <a:pt x="1211" y="1999"/>
                  </a:cubicBezTo>
                  <a:cubicBezTo>
                    <a:pt x="1172" y="1988"/>
                    <a:pt x="1142" y="1979"/>
                    <a:pt x="1113" y="1959"/>
                  </a:cubicBezTo>
                  <a:cubicBezTo>
                    <a:pt x="798" y="1644"/>
                    <a:pt x="483" y="1329"/>
                    <a:pt x="178" y="1014"/>
                  </a:cubicBezTo>
                  <a:cubicBezTo>
                    <a:pt x="158" y="1063"/>
                    <a:pt x="128" y="1113"/>
                    <a:pt x="119" y="1162"/>
                  </a:cubicBezTo>
                  <a:cubicBezTo>
                    <a:pt x="325" y="1378"/>
                    <a:pt x="542" y="1595"/>
                    <a:pt x="758" y="1811"/>
                  </a:cubicBezTo>
                  <a:cubicBezTo>
                    <a:pt x="660" y="1772"/>
                    <a:pt x="561" y="1732"/>
                    <a:pt x="473" y="1693"/>
                  </a:cubicBezTo>
                  <a:cubicBezTo>
                    <a:pt x="345" y="1585"/>
                    <a:pt x="217" y="1467"/>
                    <a:pt x="99" y="1349"/>
                  </a:cubicBezTo>
                  <a:cubicBezTo>
                    <a:pt x="89" y="1339"/>
                    <a:pt x="80" y="1319"/>
                    <a:pt x="60" y="1310"/>
                  </a:cubicBezTo>
                  <a:cubicBezTo>
                    <a:pt x="60" y="1319"/>
                    <a:pt x="60" y="1339"/>
                    <a:pt x="50" y="1349"/>
                  </a:cubicBezTo>
                  <a:cubicBezTo>
                    <a:pt x="158" y="1457"/>
                    <a:pt x="276" y="1555"/>
                    <a:pt x="384" y="1664"/>
                  </a:cubicBezTo>
                  <a:cubicBezTo>
                    <a:pt x="266" y="1614"/>
                    <a:pt x="139" y="1566"/>
                    <a:pt x="21" y="1507"/>
                  </a:cubicBezTo>
                  <a:cubicBezTo>
                    <a:pt x="10" y="1555"/>
                    <a:pt x="10" y="1605"/>
                    <a:pt x="1" y="1654"/>
                  </a:cubicBezTo>
                  <a:cubicBezTo>
                    <a:pt x="227" y="1743"/>
                    <a:pt x="454" y="1841"/>
                    <a:pt x="680" y="1929"/>
                  </a:cubicBezTo>
                  <a:cubicBezTo>
                    <a:pt x="837" y="2067"/>
                    <a:pt x="994" y="2195"/>
                    <a:pt x="1152" y="2313"/>
                  </a:cubicBezTo>
                  <a:lnTo>
                    <a:pt x="1034" y="2284"/>
                  </a:lnTo>
                  <a:cubicBezTo>
                    <a:pt x="994" y="2274"/>
                    <a:pt x="955" y="2254"/>
                    <a:pt x="906" y="2244"/>
                  </a:cubicBezTo>
                  <a:cubicBezTo>
                    <a:pt x="601" y="2117"/>
                    <a:pt x="296" y="1979"/>
                    <a:pt x="1" y="1831"/>
                  </a:cubicBezTo>
                  <a:lnTo>
                    <a:pt x="1" y="1831"/>
                  </a:lnTo>
                  <a:cubicBezTo>
                    <a:pt x="1" y="1890"/>
                    <a:pt x="10" y="1940"/>
                    <a:pt x="21" y="1988"/>
                  </a:cubicBezTo>
                  <a:cubicBezTo>
                    <a:pt x="325" y="2136"/>
                    <a:pt x="631" y="2274"/>
                    <a:pt x="946" y="2402"/>
                  </a:cubicBezTo>
                  <a:lnTo>
                    <a:pt x="2697" y="2402"/>
                  </a:lnTo>
                  <a:cubicBezTo>
                    <a:pt x="2825" y="2392"/>
                    <a:pt x="2943" y="2382"/>
                    <a:pt x="3061" y="2373"/>
                  </a:cubicBezTo>
                  <a:cubicBezTo>
                    <a:pt x="3219" y="2362"/>
                    <a:pt x="3367" y="2343"/>
                    <a:pt x="3524" y="2333"/>
                  </a:cubicBezTo>
                  <a:cubicBezTo>
                    <a:pt x="3541" y="2324"/>
                    <a:pt x="3543" y="2301"/>
                    <a:pt x="3531" y="2301"/>
                  </a:cubicBezTo>
                  <a:cubicBezTo>
                    <a:pt x="3529" y="2301"/>
                    <a:pt x="3527" y="2302"/>
                    <a:pt x="3524" y="2303"/>
                  </a:cubicBezTo>
                  <a:cubicBezTo>
                    <a:pt x="3209" y="2333"/>
                    <a:pt x="2884" y="2362"/>
                    <a:pt x="2569" y="2392"/>
                  </a:cubicBezTo>
                  <a:cubicBezTo>
                    <a:pt x="2608" y="2373"/>
                    <a:pt x="2648" y="2353"/>
                    <a:pt x="2687" y="2343"/>
                  </a:cubicBezTo>
                  <a:cubicBezTo>
                    <a:pt x="2835" y="2323"/>
                    <a:pt x="2982" y="2313"/>
                    <a:pt x="3130" y="2294"/>
                  </a:cubicBezTo>
                  <a:cubicBezTo>
                    <a:pt x="3317" y="2274"/>
                    <a:pt x="3514" y="2254"/>
                    <a:pt x="3711" y="2235"/>
                  </a:cubicBezTo>
                  <a:cubicBezTo>
                    <a:pt x="3711" y="2225"/>
                    <a:pt x="3711" y="2215"/>
                    <a:pt x="3721" y="2205"/>
                  </a:cubicBezTo>
                  <a:lnTo>
                    <a:pt x="3721" y="2205"/>
                  </a:lnTo>
                  <a:cubicBezTo>
                    <a:pt x="3406" y="2235"/>
                    <a:pt x="3091" y="2264"/>
                    <a:pt x="2776" y="2303"/>
                  </a:cubicBezTo>
                  <a:cubicBezTo>
                    <a:pt x="2973" y="2225"/>
                    <a:pt x="3170" y="2136"/>
                    <a:pt x="3356" y="2058"/>
                  </a:cubicBezTo>
                  <a:cubicBezTo>
                    <a:pt x="3494" y="2028"/>
                    <a:pt x="3632" y="1988"/>
                    <a:pt x="3770" y="1959"/>
                  </a:cubicBezTo>
                  <a:lnTo>
                    <a:pt x="3770" y="1929"/>
                  </a:lnTo>
                  <a:cubicBezTo>
                    <a:pt x="3681" y="1949"/>
                    <a:pt x="3603" y="1969"/>
                    <a:pt x="3514" y="1988"/>
                  </a:cubicBezTo>
                  <a:cubicBezTo>
                    <a:pt x="3583" y="1959"/>
                    <a:pt x="3652" y="1929"/>
                    <a:pt x="3711" y="1900"/>
                  </a:cubicBezTo>
                  <a:cubicBezTo>
                    <a:pt x="3794" y="1867"/>
                    <a:pt x="3743" y="1783"/>
                    <a:pt x="3671" y="1783"/>
                  </a:cubicBezTo>
                  <a:cubicBezTo>
                    <a:pt x="3658" y="1783"/>
                    <a:pt x="3645" y="1786"/>
                    <a:pt x="3632" y="1792"/>
                  </a:cubicBezTo>
                  <a:cubicBezTo>
                    <a:pt x="3297" y="1940"/>
                    <a:pt x="2953" y="2087"/>
                    <a:pt x="2619" y="2225"/>
                  </a:cubicBezTo>
                  <a:cubicBezTo>
                    <a:pt x="2481" y="2264"/>
                    <a:pt x="2353" y="2303"/>
                    <a:pt x="2215" y="2343"/>
                  </a:cubicBezTo>
                  <a:cubicBezTo>
                    <a:pt x="2205" y="2303"/>
                    <a:pt x="2195" y="2274"/>
                    <a:pt x="2186" y="2244"/>
                  </a:cubicBezTo>
                  <a:cubicBezTo>
                    <a:pt x="2471" y="2126"/>
                    <a:pt x="2746" y="1999"/>
                    <a:pt x="3022" y="1880"/>
                  </a:cubicBezTo>
                  <a:lnTo>
                    <a:pt x="3288" y="1821"/>
                  </a:lnTo>
                  <a:cubicBezTo>
                    <a:pt x="3445" y="1782"/>
                    <a:pt x="3612" y="1732"/>
                    <a:pt x="3780" y="1693"/>
                  </a:cubicBezTo>
                  <a:lnTo>
                    <a:pt x="3780" y="1664"/>
                  </a:lnTo>
                  <a:cubicBezTo>
                    <a:pt x="3573" y="1713"/>
                    <a:pt x="3367" y="1762"/>
                    <a:pt x="3170" y="1811"/>
                  </a:cubicBezTo>
                  <a:cubicBezTo>
                    <a:pt x="3347" y="1732"/>
                    <a:pt x="3533" y="1644"/>
                    <a:pt x="3721" y="1566"/>
                  </a:cubicBezTo>
                  <a:cubicBezTo>
                    <a:pt x="3738" y="1557"/>
                    <a:pt x="3725" y="1534"/>
                    <a:pt x="3709" y="1534"/>
                  </a:cubicBezTo>
                  <a:cubicBezTo>
                    <a:pt x="3707" y="1534"/>
                    <a:pt x="3704" y="1534"/>
                    <a:pt x="3701" y="1536"/>
                  </a:cubicBezTo>
                  <a:cubicBezTo>
                    <a:pt x="3474" y="1644"/>
                    <a:pt x="3238" y="1752"/>
                    <a:pt x="3012" y="1851"/>
                  </a:cubicBezTo>
                  <a:cubicBezTo>
                    <a:pt x="2934" y="1870"/>
                    <a:pt x="2864" y="1890"/>
                    <a:pt x="2786" y="1900"/>
                  </a:cubicBezTo>
                  <a:cubicBezTo>
                    <a:pt x="3111" y="1732"/>
                    <a:pt x="3426" y="1575"/>
                    <a:pt x="3741" y="1408"/>
                  </a:cubicBezTo>
                  <a:cubicBezTo>
                    <a:pt x="3730" y="1359"/>
                    <a:pt x="3721" y="1310"/>
                    <a:pt x="3701" y="1270"/>
                  </a:cubicBezTo>
                  <a:cubicBezTo>
                    <a:pt x="3219" y="1526"/>
                    <a:pt x="2737" y="1772"/>
                    <a:pt x="2254" y="2028"/>
                  </a:cubicBezTo>
                  <a:cubicBezTo>
                    <a:pt x="2254" y="2018"/>
                    <a:pt x="2264" y="1999"/>
                    <a:pt x="2274" y="1988"/>
                  </a:cubicBezTo>
                  <a:cubicBezTo>
                    <a:pt x="2422" y="1890"/>
                    <a:pt x="2560" y="1792"/>
                    <a:pt x="2707" y="1693"/>
                  </a:cubicBezTo>
                  <a:cubicBezTo>
                    <a:pt x="2855" y="1605"/>
                    <a:pt x="3002" y="1526"/>
                    <a:pt x="3140" y="1447"/>
                  </a:cubicBezTo>
                  <a:cubicBezTo>
                    <a:pt x="3317" y="1349"/>
                    <a:pt x="3485" y="1251"/>
                    <a:pt x="3662" y="1152"/>
                  </a:cubicBezTo>
                  <a:cubicBezTo>
                    <a:pt x="3652" y="1142"/>
                    <a:pt x="3652" y="1133"/>
                    <a:pt x="3652" y="1122"/>
                  </a:cubicBezTo>
                  <a:cubicBezTo>
                    <a:pt x="3426" y="1251"/>
                    <a:pt x="3189" y="1378"/>
                    <a:pt x="2963" y="1516"/>
                  </a:cubicBezTo>
                  <a:lnTo>
                    <a:pt x="3612" y="1044"/>
                  </a:lnTo>
                  <a:lnTo>
                    <a:pt x="3553" y="926"/>
                  </a:lnTo>
                  <a:cubicBezTo>
                    <a:pt x="3445" y="995"/>
                    <a:pt x="3337" y="1074"/>
                    <a:pt x="3238" y="1152"/>
                  </a:cubicBezTo>
                  <a:cubicBezTo>
                    <a:pt x="3150" y="1181"/>
                    <a:pt x="3071" y="1221"/>
                    <a:pt x="2993" y="1251"/>
                  </a:cubicBezTo>
                  <a:cubicBezTo>
                    <a:pt x="3032" y="1211"/>
                    <a:pt x="3081" y="1172"/>
                    <a:pt x="3130" y="1122"/>
                  </a:cubicBezTo>
                  <a:cubicBezTo>
                    <a:pt x="3238" y="1014"/>
                    <a:pt x="3356" y="906"/>
                    <a:pt x="3465" y="788"/>
                  </a:cubicBezTo>
                  <a:cubicBezTo>
                    <a:pt x="3455" y="778"/>
                    <a:pt x="3445" y="768"/>
                    <a:pt x="3445" y="759"/>
                  </a:cubicBezTo>
                  <a:cubicBezTo>
                    <a:pt x="3268" y="945"/>
                    <a:pt x="3091" y="1122"/>
                    <a:pt x="2904" y="1290"/>
                  </a:cubicBezTo>
                  <a:cubicBezTo>
                    <a:pt x="2894" y="1290"/>
                    <a:pt x="2894" y="1290"/>
                    <a:pt x="2884" y="1299"/>
                  </a:cubicBezTo>
                  <a:cubicBezTo>
                    <a:pt x="3061" y="1103"/>
                    <a:pt x="3229" y="906"/>
                    <a:pt x="3396" y="700"/>
                  </a:cubicBezTo>
                  <a:cubicBezTo>
                    <a:pt x="3367" y="670"/>
                    <a:pt x="3337" y="630"/>
                    <a:pt x="3297" y="591"/>
                  </a:cubicBezTo>
                  <a:cubicBezTo>
                    <a:pt x="3248" y="650"/>
                    <a:pt x="3209" y="700"/>
                    <a:pt x="3159" y="759"/>
                  </a:cubicBezTo>
                  <a:cubicBezTo>
                    <a:pt x="3071" y="818"/>
                    <a:pt x="2993" y="877"/>
                    <a:pt x="2914" y="926"/>
                  </a:cubicBezTo>
                  <a:cubicBezTo>
                    <a:pt x="3002" y="778"/>
                    <a:pt x="3091" y="630"/>
                    <a:pt x="3179" y="473"/>
                  </a:cubicBezTo>
                  <a:cubicBezTo>
                    <a:pt x="3130" y="433"/>
                    <a:pt x="3081" y="394"/>
                    <a:pt x="3022" y="355"/>
                  </a:cubicBezTo>
                  <a:cubicBezTo>
                    <a:pt x="2934" y="542"/>
                    <a:pt x="2835" y="719"/>
                    <a:pt x="2737" y="906"/>
                  </a:cubicBezTo>
                  <a:cubicBezTo>
                    <a:pt x="2786" y="788"/>
                    <a:pt x="2835" y="670"/>
                    <a:pt x="2875" y="552"/>
                  </a:cubicBezTo>
                  <a:lnTo>
                    <a:pt x="2963" y="315"/>
                  </a:lnTo>
                  <a:cubicBezTo>
                    <a:pt x="2953" y="306"/>
                    <a:pt x="2943" y="306"/>
                    <a:pt x="2934" y="296"/>
                  </a:cubicBezTo>
                  <a:cubicBezTo>
                    <a:pt x="2845" y="552"/>
                    <a:pt x="2746" y="807"/>
                    <a:pt x="2638" y="1054"/>
                  </a:cubicBezTo>
                  <a:cubicBezTo>
                    <a:pt x="2628" y="1074"/>
                    <a:pt x="2628" y="1093"/>
                    <a:pt x="2619" y="1103"/>
                  </a:cubicBezTo>
                  <a:cubicBezTo>
                    <a:pt x="2608" y="1133"/>
                    <a:pt x="2589" y="1152"/>
                    <a:pt x="2579" y="1172"/>
                  </a:cubicBezTo>
                  <a:cubicBezTo>
                    <a:pt x="2530" y="1211"/>
                    <a:pt x="2481" y="1240"/>
                    <a:pt x="2431" y="1270"/>
                  </a:cubicBezTo>
                  <a:cubicBezTo>
                    <a:pt x="2540" y="1063"/>
                    <a:pt x="2648" y="847"/>
                    <a:pt x="2746" y="621"/>
                  </a:cubicBezTo>
                  <a:cubicBezTo>
                    <a:pt x="2796" y="512"/>
                    <a:pt x="2845" y="394"/>
                    <a:pt x="2894" y="276"/>
                  </a:cubicBezTo>
                  <a:cubicBezTo>
                    <a:pt x="2875" y="256"/>
                    <a:pt x="2855" y="247"/>
                    <a:pt x="2835" y="237"/>
                  </a:cubicBezTo>
                  <a:cubicBezTo>
                    <a:pt x="2726" y="503"/>
                    <a:pt x="2608" y="768"/>
                    <a:pt x="2481" y="1024"/>
                  </a:cubicBezTo>
                  <a:cubicBezTo>
                    <a:pt x="2422" y="1142"/>
                    <a:pt x="2372" y="1251"/>
                    <a:pt x="2313" y="1359"/>
                  </a:cubicBezTo>
                  <a:lnTo>
                    <a:pt x="2293" y="1378"/>
                  </a:lnTo>
                  <a:cubicBezTo>
                    <a:pt x="2431" y="1074"/>
                    <a:pt x="2549" y="768"/>
                    <a:pt x="2667" y="463"/>
                  </a:cubicBezTo>
                  <a:cubicBezTo>
                    <a:pt x="2697" y="374"/>
                    <a:pt x="2726" y="286"/>
                    <a:pt x="2776" y="208"/>
                  </a:cubicBezTo>
                  <a:lnTo>
                    <a:pt x="2717" y="178"/>
                  </a:lnTo>
                  <a:cubicBezTo>
                    <a:pt x="2678" y="237"/>
                    <a:pt x="2648" y="296"/>
                    <a:pt x="2628" y="365"/>
                  </a:cubicBezTo>
                  <a:cubicBezTo>
                    <a:pt x="2589" y="453"/>
                    <a:pt x="2560" y="542"/>
                    <a:pt x="2530" y="630"/>
                  </a:cubicBezTo>
                  <a:cubicBezTo>
                    <a:pt x="2490" y="719"/>
                    <a:pt x="2461" y="818"/>
                    <a:pt x="2422" y="916"/>
                  </a:cubicBezTo>
                  <a:cubicBezTo>
                    <a:pt x="2343" y="1093"/>
                    <a:pt x="2264" y="1280"/>
                    <a:pt x="2175" y="1467"/>
                  </a:cubicBezTo>
                  <a:cubicBezTo>
                    <a:pt x="2116" y="1507"/>
                    <a:pt x="2057" y="1546"/>
                    <a:pt x="2008" y="1585"/>
                  </a:cubicBezTo>
                  <a:cubicBezTo>
                    <a:pt x="2008" y="1555"/>
                    <a:pt x="2018" y="1516"/>
                    <a:pt x="2028" y="1477"/>
                  </a:cubicBezTo>
                  <a:cubicBezTo>
                    <a:pt x="2127" y="1162"/>
                    <a:pt x="2234" y="857"/>
                    <a:pt x="2363" y="542"/>
                  </a:cubicBezTo>
                  <a:cubicBezTo>
                    <a:pt x="2422" y="404"/>
                    <a:pt x="2481" y="256"/>
                    <a:pt x="2540" y="109"/>
                  </a:cubicBezTo>
                  <a:cubicBezTo>
                    <a:pt x="2510" y="99"/>
                    <a:pt x="2490" y="99"/>
                    <a:pt x="2471" y="89"/>
                  </a:cubicBezTo>
                  <a:cubicBezTo>
                    <a:pt x="2343" y="385"/>
                    <a:pt x="2225" y="689"/>
                    <a:pt x="2116" y="985"/>
                  </a:cubicBezTo>
                  <a:lnTo>
                    <a:pt x="2087" y="1074"/>
                  </a:lnTo>
                  <a:cubicBezTo>
                    <a:pt x="2116" y="906"/>
                    <a:pt x="2146" y="748"/>
                    <a:pt x="2166" y="581"/>
                  </a:cubicBezTo>
                  <a:cubicBezTo>
                    <a:pt x="2195" y="404"/>
                    <a:pt x="2225" y="217"/>
                    <a:pt x="2254" y="40"/>
                  </a:cubicBezTo>
                  <a:cubicBezTo>
                    <a:pt x="2234" y="30"/>
                    <a:pt x="2205" y="30"/>
                    <a:pt x="2186" y="20"/>
                  </a:cubicBezTo>
                  <a:cubicBezTo>
                    <a:pt x="2166" y="50"/>
                    <a:pt x="2156" y="79"/>
                    <a:pt x="2136" y="99"/>
                  </a:cubicBezTo>
                  <a:cubicBezTo>
                    <a:pt x="2146" y="70"/>
                    <a:pt x="2146" y="50"/>
                    <a:pt x="2146" y="20"/>
                  </a:cubicBezTo>
                  <a:cubicBezTo>
                    <a:pt x="2097" y="11"/>
                    <a:pt x="2048" y="11"/>
                    <a:pt x="1989" y="11"/>
                  </a:cubicBezTo>
                  <a:lnTo>
                    <a:pt x="1930" y="512"/>
                  </a:lnTo>
                  <a:cubicBezTo>
                    <a:pt x="1920" y="522"/>
                    <a:pt x="1920" y="542"/>
                    <a:pt x="1910" y="552"/>
                  </a:cubicBezTo>
                  <a:lnTo>
                    <a:pt x="1910" y="414"/>
                  </a:lnTo>
                  <a:cubicBezTo>
                    <a:pt x="1920" y="276"/>
                    <a:pt x="1920" y="138"/>
                    <a:pt x="192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5"/>
            <p:cNvSpPr/>
            <p:nvPr/>
          </p:nvSpPr>
          <p:spPr>
            <a:xfrm>
              <a:off x="5034604" y="5070107"/>
              <a:ext cx="73299" cy="12711"/>
            </a:xfrm>
            <a:custGeom>
              <a:avLst/>
              <a:gdLst/>
              <a:ahLst/>
              <a:cxnLst/>
              <a:rect l="l" t="t" r="r" b="b"/>
              <a:pathLst>
                <a:path w="346" h="60" extrusionOk="0">
                  <a:moveTo>
                    <a:pt x="1" y="1"/>
                  </a:moveTo>
                  <a:cubicBezTo>
                    <a:pt x="1" y="11"/>
                    <a:pt x="11" y="20"/>
                    <a:pt x="11" y="31"/>
                  </a:cubicBezTo>
                  <a:lnTo>
                    <a:pt x="188" y="60"/>
                  </a:lnTo>
                  <a:lnTo>
                    <a:pt x="346" y="60"/>
                  </a:lnTo>
                  <a:cubicBezTo>
                    <a:pt x="306" y="60"/>
                    <a:pt x="267" y="50"/>
                    <a:pt x="228" y="40"/>
                  </a:cubicBezTo>
                  <a:cubicBezTo>
                    <a:pt x="149" y="31"/>
                    <a:pt x="80" y="11"/>
                    <a:pt x="1"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5"/>
            <p:cNvSpPr/>
            <p:nvPr/>
          </p:nvSpPr>
          <p:spPr>
            <a:xfrm>
              <a:off x="8094943" y="4573961"/>
              <a:ext cx="802055" cy="508858"/>
            </a:xfrm>
            <a:custGeom>
              <a:avLst/>
              <a:gdLst/>
              <a:ahLst/>
              <a:cxnLst/>
              <a:rect l="l" t="t" r="r" b="b"/>
              <a:pathLst>
                <a:path w="3786" h="2402" extrusionOk="0">
                  <a:moveTo>
                    <a:pt x="1506" y="424"/>
                  </a:moveTo>
                  <a:cubicBezTo>
                    <a:pt x="1545" y="512"/>
                    <a:pt x="1575" y="601"/>
                    <a:pt x="1604" y="689"/>
                  </a:cubicBezTo>
                  <a:cubicBezTo>
                    <a:pt x="1614" y="728"/>
                    <a:pt x="1615" y="766"/>
                    <a:pt x="1623" y="796"/>
                  </a:cubicBezTo>
                  <a:lnTo>
                    <a:pt x="1623" y="796"/>
                  </a:lnTo>
                  <a:cubicBezTo>
                    <a:pt x="1584" y="668"/>
                    <a:pt x="1545" y="541"/>
                    <a:pt x="1506" y="424"/>
                  </a:cubicBezTo>
                  <a:close/>
                  <a:moveTo>
                    <a:pt x="1053" y="837"/>
                  </a:moveTo>
                  <a:cubicBezTo>
                    <a:pt x="1063" y="847"/>
                    <a:pt x="1073" y="857"/>
                    <a:pt x="1083" y="877"/>
                  </a:cubicBezTo>
                  <a:cubicBezTo>
                    <a:pt x="1093" y="886"/>
                    <a:pt x="1103" y="906"/>
                    <a:pt x="1112" y="916"/>
                  </a:cubicBezTo>
                  <a:cubicBezTo>
                    <a:pt x="1112" y="936"/>
                    <a:pt x="1112" y="945"/>
                    <a:pt x="1122" y="965"/>
                  </a:cubicBezTo>
                  <a:cubicBezTo>
                    <a:pt x="1093" y="916"/>
                    <a:pt x="1073" y="877"/>
                    <a:pt x="1053" y="837"/>
                  </a:cubicBezTo>
                  <a:close/>
                  <a:moveTo>
                    <a:pt x="1742" y="1083"/>
                  </a:moveTo>
                  <a:lnTo>
                    <a:pt x="1772" y="1172"/>
                  </a:lnTo>
                  <a:lnTo>
                    <a:pt x="1772" y="1290"/>
                  </a:lnTo>
                  <a:cubicBezTo>
                    <a:pt x="1762" y="1260"/>
                    <a:pt x="1752" y="1240"/>
                    <a:pt x="1742" y="1211"/>
                  </a:cubicBezTo>
                  <a:lnTo>
                    <a:pt x="1742" y="1172"/>
                  </a:lnTo>
                  <a:cubicBezTo>
                    <a:pt x="1742" y="1152"/>
                    <a:pt x="1733" y="1133"/>
                    <a:pt x="1733" y="1103"/>
                  </a:cubicBezTo>
                  <a:cubicBezTo>
                    <a:pt x="1733" y="1093"/>
                    <a:pt x="1742" y="1093"/>
                    <a:pt x="1742" y="1083"/>
                  </a:cubicBezTo>
                  <a:close/>
                  <a:moveTo>
                    <a:pt x="1280" y="995"/>
                  </a:moveTo>
                  <a:cubicBezTo>
                    <a:pt x="1289" y="1004"/>
                    <a:pt x="1300" y="1024"/>
                    <a:pt x="1300" y="1034"/>
                  </a:cubicBezTo>
                  <a:cubicBezTo>
                    <a:pt x="1359" y="1142"/>
                    <a:pt x="1407" y="1240"/>
                    <a:pt x="1466" y="1349"/>
                  </a:cubicBezTo>
                  <a:lnTo>
                    <a:pt x="1457" y="1339"/>
                  </a:lnTo>
                  <a:cubicBezTo>
                    <a:pt x="1398" y="1260"/>
                    <a:pt x="1348" y="1192"/>
                    <a:pt x="1289" y="1113"/>
                  </a:cubicBezTo>
                  <a:cubicBezTo>
                    <a:pt x="1289" y="1074"/>
                    <a:pt x="1289" y="1034"/>
                    <a:pt x="1280" y="995"/>
                  </a:cubicBezTo>
                  <a:close/>
                  <a:moveTo>
                    <a:pt x="2205" y="119"/>
                  </a:moveTo>
                  <a:lnTo>
                    <a:pt x="2205" y="119"/>
                  </a:lnTo>
                  <a:cubicBezTo>
                    <a:pt x="2155" y="433"/>
                    <a:pt x="2107" y="739"/>
                    <a:pt x="2057" y="1054"/>
                  </a:cubicBezTo>
                  <a:cubicBezTo>
                    <a:pt x="2037" y="1122"/>
                    <a:pt x="2028" y="1192"/>
                    <a:pt x="2018" y="1260"/>
                  </a:cubicBezTo>
                  <a:cubicBezTo>
                    <a:pt x="2008" y="1290"/>
                    <a:pt x="1998" y="1319"/>
                    <a:pt x="1988" y="1359"/>
                  </a:cubicBezTo>
                  <a:cubicBezTo>
                    <a:pt x="2028" y="1004"/>
                    <a:pt x="2067" y="641"/>
                    <a:pt x="2116" y="286"/>
                  </a:cubicBezTo>
                  <a:cubicBezTo>
                    <a:pt x="2146" y="237"/>
                    <a:pt x="2175" y="178"/>
                    <a:pt x="2205" y="119"/>
                  </a:cubicBezTo>
                  <a:close/>
                  <a:moveTo>
                    <a:pt x="3071" y="857"/>
                  </a:moveTo>
                  <a:cubicBezTo>
                    <a:pt x="2914" y="1034"/>
                    <a:pt x="2766" y="1211"/>
                    <a:pt x="2599" y="1388"/>
                  </a:cubicBezTo>
                  <a:cubicBezTo>
                    <a:pt x="2697" y="1260"/>
                    <a:pt x="2785" y="1133"/>
                    <a:pt x="2864" y="1004"/>
                  </a:cubicBezTo>
                  <a:lnTo>
                    <a:pt x="3071" y="857"/>
                  </a:lnTo>
                  <a:close/>
                  <a:moveTo>
                    <a:pt x="2520" y="1251"/>
                  </a:moveTo>
                  <a:lnTo>
                    <a:pt x="2520" y="1251"/>
                  </a:lnTo>
                  <a:cubicBezTo>
                    <a:pt x="2451" y="1349"/>
                    <a:pt x="2382" y="1447"/>
                    <a:pt x="2313" y="1536"/>
                  </a:cubicBezTo>
                  <a:cubicBezTo>
                    <a:pt x="2303" y="1546"/>
                    <a:pt x="2293" y="1546"/>
                    <a:pt x="2293" y="1546"/>
                  </a:cubicBezTo>
                  <a:cubicBezTo>
                    <a:pt x="2323" y="1477"/>
                    <a:pt x="2362" y="1408"/>
                    <a:pt x="2402" y="1339"/>
                  </a:cubicBezTo>
                  <a:lnTo>
                    <a:pt x="2520" y="1251"/>
                  </a:lnTo>
                  <a:close/>
                  <a:moveTo>
                    <a:pt x="3110" y="1231"/>
                  </a:moveTo>
                  <a:lnTo>
                    <a:pt x="3110" y="1231"/>
                  </a:lnTo>
                  <a:cubicBezTo>
                    <a:pt x="2962" y="1339"/>
                    <a:pt x="2815" y="1437"/>
                    <a:pt x="2667" y="1546"/>
                  </a:cubicBezTo>
                  <a:cubicBezTo>
                    <a:pt x="2677" y="1536"/>
                    <a:pt x="2677" y="1526"/>
                    <a:pt x="2687" y="1516"/>
                  </a:cubicBezTo>
                  <a:lnTo>
                    <a:pt x="2923" y="1310"/>
                  </a:lnTo>
                  <a:cubicBezTo>
                    <a:pt x="2982" y="1290"/>
                    <a:pt x="3051" y="1260"/>
                    <a:pt x="3110" y="1231"/>
                  </a:cubicBezTo>
                  <a:close/>
                  <a:moveTo>
                    <a:pt x="876" y="1221"/>
                  </a:moveTo>
                  <a:lnTo>
                    <a:pt x="876" y="1221"/>
                  </a:lnTo>
                  <a:cubicBezTo>
                    <a:pt x="974" y="1310"/>
                    <a:pt x="1073" y="1388"/>
                    <a:pt x="1171" y="1467"/>
                  </a:cubicBezTo>
                  <a:cubicBezTo>
                    <a:pt x="1182" y="1507"/>
                    <a:pt x="1182" y="1536"/>
                    <a:pt x="1182" y="1566"/>
                  </a:cubicBezTo>
                  <a:cubicBezTo>
                    <a:pt x="1112" y="1507"/>
                    <a:pt x="1044" y="1447"/>
                    <a:pt x="965" y="1388"/>
                  </a:cubicBezTo>
                  <a:cubicBezTo>
                    <a:pt x="935" y="1329"/>
                    <a:pt x="906" y="1280"/>
                    <a:pt x="876" y="1221"/>
                  </a:cubicBezTo>
                  <a:close/>
                  <a:moveTo>
                    <a:pt x="256" y="866"/>
                  </a:moveTo>
                  <a:lnTo>
                    <a:pt x="256" y="866"/>
                  </a:lnTo>
                  <a:cubicBezTo>
                    <a:pt x="463" y="1024"/>
                    <a:pt x="670" y="1192"/>
                    <a:pt x="867" y="1349"/>
                  </a:cubicBezTo>
                  <a:cubicBezTo>
                    <a:pt x="867" y="1359"/>
                    <a:pt x="876" y="1359"/>
                    <a:pt x="876" y="1369"/>
                  </a:cubicBezTo>
                  <a:cubicBezTo>
                    <a:pt x="915" y="1437"/>
                    <a:pt x="945" y="1507"/>
                    <a:pt x="985" y="1575"/>
                  </a:cubicBezTo>
                  <a:cubicBezTo>
                    <a:pt x="856" y="1447"/>
                    <a:pt x="729" y="1329"/>
                    <a:pt x="600" y="1201"/>
                  </a:cubicBezTo>
                  <a:cubicBezTo>
                    <a:pt x="493" y="1093"/>
                    <a:pt x="375" y="985"/>
                    <a:pt x="256" y="866"/>
                  </a:cubicBezTo>
                  <a:close/>
                  <a:moveTo>
                    <a:pt x="1683" y="1231"/>
                  </a:moveTo>
                  <a:cubicBezTo>
                    <a:pt x="1693" y="1349"/>
                    <a:pt x="1713" y="1457"/>
                    <a:pt x="1733" y="1566"/>
                  </a:cubicBezTo>
                  <a:cubicBezTo>
                    <a:pt x="1733" y="1570"/>
                    <a:pt x="1733" y="1575"/>
                    <a:pt x="1733" y="1580"/>
                  </a:cubicBezTo>
                  <a:lnTo>
                    <a:pt x="1733" y="1580"/>
                  </a:lnTo>
                  <a:lnTo>
                    <a:pt x="1654" y="1290"/>
                  </a:lnTo>
                  <a:lnTo>
                    <a:pt x="1654" y="1280"/>
                  </a:lnTo>
                  <a:cubicBezTo>
                    <a:pt x="1663" y="1270"/>
                    <a:pt x="1674" y="1251"/>
                    <a:pt x="1683" y="1231"/>
                  </a:cubicBezTo>
                  <a:close/>
                  <a:moveTo>
                    <a:pt x="2273" y="1428"/>
                  </a:moveTo>
                  <a:cubicBezTo>
                    <a:pt x="2244" y="1477"/>
                    <a:pt x="2214" y="1536"/>
                    <a:pt x="2195" y="1595"/>
                  </a:cubicBezTo>
                  <a:lnTo>
                    <a:pt x="2185" y="1595"/>
                  </a:lnTo>
                  <a:cubicBezTo>
                    <a:pt x="2185" y="1585"/>
                    <a:pt x="2195" y="1585"/>
                    <a:pt x="2195" y="1585"/>
                  </a:cubicBezTo>
                  <a:cubicBezTo>
                    <a:pt x="2214" y="1536"/>
                    <a:pt x="2234" y="1487"/>
                    <a:pt x="2264" y="1437"/>
                  </a:cubicBezTo>
                  <a:lnTo>
                    <a:pt x="2273" y="1428"/>
                  </a:lnTo>
                  <a:close/>
                  <a:moveTo>
                    <a:pt x="1300" y="1181"/>
                  </a:moveTo>
                  <a:lnTo>
                    <a:pt x="1300" y="1181"/>
                  </a:lnTo>
                  <a:cubicBezTo>
                    <a:pt x="1368" y="1280"/>
                    <a:pt x="1437" y="1369"/>
                    <a:pt x="1506" y="1467"/>
                  </a:cubicBezTo>
                  <a:cubicBezTo>
                    <a:pt x="1486" y="1516"/>
                    <a:pt x="1477" y="1575"/>
                    <a:pt x="1457" y="1625"/>
                  </a:cubicBezTo>
                  <a:cubicBezTo>
                    <a:pt x="1427" y="1585"/>
                    <a:pt x="1398" y="1536"/>
                    <a:pt x="1378" y="1496"/>
                  </a:cubicBezTo>
                  <a:cubicBezTo>
                    <a:pt x="1368" y="1487"/>
                    <a:pt x="1359" y="1467"/>
                    <a:pt x="1359" y="1447"/>
                  </a:cubicBezTo>
                  <a:cubicBezTo>
                    <a:pt x="1348" y="1428"/>
                    <a:pt x="1329" y="1408"/>
                    <a:pt x="1319" y="1378"/>
                  </a:cubicBezTo>
                  <a:cubicBezTo>
                    <a:pt x="1319" y="1319"/>
                    <a:pt x="1309" y="1251"/>
                    <a:pt x="1300" y="1181"/>
                  </a:cubicBezTo>
                  <a:close/>
                  <a:moveTo>
                    <a:pt x="2146" y="1526"/>
                  </a:moveTo>
                  <a:cubicBezTo>
                    <a:pt x="2126" y="1555"/>
                    <a:pt x="2107" y="1595"/>
                    <a:pt x="2087" y="1634"/>
                  </a:cubicBezTo>
                  <a:cubicBezTo>
                    <a:pt x="2067" y="1644"/>
                    <a:pt x="2037" y="1654"/>
                    <a:pt x="2008" y="1664"/>
                  </a:cubicBezTo>
                  <a:cubicBezTo>
                    <a:pt x="2008" y="1654"/>
                    <a:pt x="1998" y="1644"/>
                    <a:pt x="1998" y="1634"/>
                  </a:cubicBezTo>
                  <a:cubicBezTo>
                    <a:pt x="2048" y="1595"/>
                    <a:pt x="2096" y="1555"/>
                    <a:pt x="2146" y="1526"/>
                  </a:cubicBezTo>
                  <a:close/>
                  <a:moveTo>
                    <a:pt x="1634" y="1349"/>
                  </a:moveTo>
                  <a:lnTo>
                    <a:pt x="1722" y="1703"/>
                  </a:lnTo>
                  <a:cubicBezTo>
                    <a:pt x="1703" y="1664"/>
                    <a:pt x="1683" y="1625"/>
                    <a:pt x="1663" y="1595"/>
                  </a:cubicBezTo>
                  <a:lnTo>
                    <a:pt x="1595" y="1447"/>
                  </a:lnTo>
                  <a:cubicBezTo>
                    <a:pt x="1604" y="1418"/>
                    <a:pt x="1615" y="1378"/>
                    <a:pt x="1634" y="1349"/>
                  </a:cubicBezTo>
                  <a:close/>
                  <a:moveTo>
                    <a:pt x="2067" y="1673"/>
                  </a:moveTo>
                  <a:lnTo>
                    <a:pt x="2067" y="1673"/>
                  </a:lnTo>
                  <a:cubicBezTo>
                    <a:pt x="2057" y="1693"/>
                    <a:pt x="2048" y="1723"/>
                    <a:pt x="2037" y="1743"/>
                  </a:cubicBezTo>
                  <a:cubicBezTo>
                    <a:pt x="2028" y="1723"/>
                    <a:pt x="2018" y="1713"/>
                    <a:pt x="2018" y="1693"/>
                  </a:cubicBezTo>
                  <a:cubicBezTo>
                    <a:pt x="2037" y="1684"/>
                    <a:pt x="2048" y="1684"/>
                    <a:pt x="2067" y="1673"/>
                  </a:cubicBezTo>
                  <a:close/>
                  <a:moveTo>
                    <a:pt x="1004" y="1457"/>
                  </a:moveTo>
                  <a:cubicBezTo>
                    <a:pt x="1033" y="1487"/>
                    <a:pt x="1073" y="1516"/>
                    <a:pt x="1103" y="1546"/>
                  </a:cubicBezTo>
                  <a:cubicBezTo>
                    <a:pt x="1132" y="1566"/>
                    <a:pt x="1162" y="1595"/>
                    <a:pt x="1191" y="1614"/>
                  </a:cubicBezTo>
                  <a:cubicBezTo>
                    <a:pt x="1201" y="1684"/>
                    <a:pt x="1211" y="1743"/>
                    <a:pt x="1221" y="1802"/>
                  </a:cubicBezTo>
                  <a:cubicBezTo>
                    <a:pt x="1191" y="1782"/>
                    <a:pt x="1171" y="1762"/>
                    <a:pt x="1142" y="1732"/>
                  </a:cubicBezTo>
                  <a:cubicBezTo>
                    <a:pt x="1103" y="1644"/>
                    <a:pt x="1053" y="1555"/>
                    <a:pt x="1004" y="1457"/>
                  </a:cubicBezTo>
                  <a:close/>
                  <a:moveTo>
                    <a:pt x="1555" y="1536"/>
                  </a:moveTo>
                  <a:cubicBezTo>
                    <a:pt x="1565" y="1546"/>
                    <a:pt x="1565" y="1546"/>
                    <a:pt x="1565" y="1555"/>
                  </a:cubicBezTo>
                  <a:lnTo>
                    <a:pt x="1693" y="1792"/>
                  </a:lnTo>
                  <a:lnTo>
                    <a:pt x="1634" y="1821"/>
                  </a:lnTo>
                  <a:cubicBezTo>
                    <a:pt x="1595" y="1782"/>
                    <a:pt x="1555" y="1752"/>
                    <a:pt x="1506" y="1713"/>
                  </a:cubicBezTo>
                  <a:cubicBezTo>
                    <a:pt x="1506" y="1703"/>
                    <a:pt x="1506" y="1703"/>
                    <a:pt x="1496" y="1703"/>
                  </a:cubicBezTo>
                  <a:cubicBezTo>
                    <a:pt x="1516" y="1644"/>
                    <a:pt x="1536" y="1595"/>
                    <a:pt x="1555" y="1536"/>
                  </a:cubicBezTo>
                  <a:close/>
                  <a:moveTo>
                    <a:pt x="1378" y="1792"/>
                  </a:moveTo>
                  <a:cubicBezTo>
                    <a:pt x="1378" y="1792"/>
                    <a:pt x="1388" y="1802"/>
                    <a:pt x="1388" y="1811"/>
                  </a:cubicBezTo>
                  <a:cubicBezTo>
                    <a:pt x="1388" y="1811"/>
                    <a:pt x="1388" y="1821"/>
                    <a:pt x="1378" y="1831"/>
                  </a:cubicBezTo>
                  <a:lnTo>
                    <a:pt x="1378" y="1792"/>
                  </a:lnTo>
                  <a:close/>
                  <a:moveTo>
                    <a:pt x="1565" y="1802"/>
                  </a:moveTo>
                  <a:cubicBezTo>
                    <a:pt x="1575" y="1811"/>
                    <a:pt x="1585" y="1821"/>
                    <a:pt x="1604" y="1831"/>
                  </a:cubicBezTo>
                  <a:cubicBezTo>
                    <a:pt x="1595" y="1841"/>
                    <a:pt x="1595" y="1841"/>
                    <a:pt x="1585" y="1841"/>
                  </a:cubicBezTo>
                  <a:cubicBezTo>
                    <a:pt x="1575" y="1831"/>
                    <a:pt x="1565" y="1811"/>
                    <a:pt x="1565" y="1802"/>
                  </a:cubicBezTo>
                  <a:close/>
                  <a:moveTo>
                    <a:pt x="1969" y="1782"/>
                  </a:moveTo>
                  <a:cubicBezTo>
                    <a:pt x="1978" y="1802"/>
                    <a:pt x="1978" y="1811"/>
                    <a:pt x="1988" y="1831"/>
                  </a:cubicBezTo>
                  <a:cubicBezTo>
                    <a:pt x="1978" y="1841"/>
                    <a:pt x="1978" y="1861"/>
                    <a:pt x="1969" y="1870"/>
                  </a:cubicBezTo>
                  <a:cubicBezTo>
                    <a:pt x="1969" y="1861"/>
                    <a:pt x="1959" y="1851"/>
                    <a:pt x="1959" y="1851"/>
                  </a:cubicBezTo>
                  <a:cubicBezTo>
                    <a:pt x="1969" y="1831"/>
                    <a:pt x="1969" y="1802"/>
                    <a:pt x="1969" y="1782"/>
                  </a:cubicBezTo>
                  <a:close/>
                  <a:moveTo>
                    <a:pt x="1634" y="1861"/>
                  </a:moveTo>
                  <a:lnTo>
                    <a:pt x="1615" y="1880"/>
                  </a:lnTo>
                  <a:cubicBezTo>
                    <a:pt x="1604" y="1880"/>
                    <a:pt x="1604" y="1870"/>
                    <a:pt x="1604" y="1870"/>
                  </a:cubicBezTo>
                  <a:cubicBezTo>
                    <a:pt x="1604" y="1861"/>
                    <a:pt x="1615" y="1861"/>
                    <a:pt x="1624" y="1861"/>
                  </a:cubicBezTo>
                  <a:close/>
                  <a:moveTo>
                    <a:pt x="1191" y="1831"/>
                  </a:moveTo>
                  <a:lnTo>
                    <a:pt x="1221" y="1861"/>
                  </a:lnTo>
                  <a:cubicBezTo>
                    <a:pt x="1228" y="1868"/>
                    <a:pt x="1230" y="1877"/>
                    <a:pt x="1230" y="1890"/>
                  </a:cubicBezTo>
                  <a:lnTo>
                    <a:pt x="1230" y="1890"/>
                  </a:lnTo>
                  <a:cubicBezTo>
                    <a:pt x="1221" y="1870"/>
                    <a:pt x="1201" y="1851"/>
                    <a:pt x="1191" y="1831"/>
                  </a:cubicBezTo>
                  <a:close/>
                  <a:moveTo>
                    <a:pt x="1437" y="1890"/>
                  </a:moveTo>
                  <a:cubicBezTo>
                    <a:pt x="1437" y="1890"/>
                    <a:pt x="1437" y="1900"/>
                    <a:pt x="1447" y="1900"/>
                  </a:cubicBezTo>
                  <a:lnTo>
                    <a:pt x="1427" y="1900"/>
                  </a:lnTo>
                  <a:lnTo>
                    <a:pt x="1437" y="1890"/>
                  </a:lnTo>
                  <a:close/>
                  <a:moveTo>
                    <a:pt x="1722" y="1841"/>
                  </a:moveTo>
                  <a:cubicBezTo>
                    <a:pt x="1733" y="1870"/>
                    <a:pt x="1742" y="1890"/>
                    <a:pt x="1762" y="1920"/>
                  </a:cubicBezTo>
                  <a:lnTo>
                    <a:pt x="1762" y="1929"/>
                  </a:lnTo>
                  <a:cubicBezTo>
                    <a:pt x="1733" y="1910"/>
                    <a:pt x="1713" y="1890"/>
                    <a:pt x="1683" y="1870"/>
                  </a:cubicBezTo>
                  <a:cubicBezTo>
                    <a:pt x="1693" y="1861"/>
                    <a:pt x="1703" y="1851"/>
                    <a:pt x="1722" y="1841"/>
                  </a:cubicBezTo>
                  <a:close/>
                  <a:moveTo>
                    <a:pt x="1457" y="1929"/>
                  </a:moveTo>
                  <a:cubicBezTo>
                    <a:pt x="1466" y="1940"/>
                    <a:pt x="1477" y="1959"/>
                    <a:pt x="1486" y="1979"/>
                  </a:cubicBezTo>
                  <a:cubicBezTo>
                    <a:pt x="1466" y="1988"/>
                    <a:pt x="1447" y="2008"/>
                    <a:pt x="1427" y="2018"/>
                  </a:cubicBezTo>
                  <a:cubicBezTo>
                    <a:pt x="1427" y="2008"/>
                    <a:pt x="1418" y="1999"/>
                    <a:pt x="1407" y="1999"/>
                  </a:cubicBezTo>
                  <a:lnTo>
                    <a:pt x="1407" y="1979"/>
                  </a:lnTo>
                  <a:cubicBezTo>
                    <a:pt x="1407" y="1969"/>
                    <a:pt x="1418" y="1959"/>
                    <a:pt x="1418" y="1940"/>
                  </a:cubicBezTo>
                  <a:cubicBezTo>
                    <a:pt x="1427" y="1940"/>
                    <a:pt x="1447" y="1929"/>
                    <a:pt x="1457" y="1929"/>
                  </a:cubicBezTo>
                  <a:close/>
                  <a:moveTo>
                    <a:pt x="1663" y="1890"/>
                  </a:moveTo>
                  <a:cubicBezTo>
                    <a:pt x="1674" y="1900"/>
                    <a:pt x="1683" y="1910"/>
                    <a:pt x="1703" y="1920"/>
                  </a:cubicBezTo>
                  <a:cubicBezTo>
                    <a:pt x="1713" y="1940"/>
                    <a:pt x="1733" y="1949"/>
                    <a:pt x="1752" y="1969"/>
                  </a:cubicBezTo>
                  <a:lnTo>
                    <a:pt x="1742" y="2047"/>
                  </a:lnTo>
                  <a:cubicBezTo>
                    <a:pt x="1713" y="2018"/>
                    <a:pt x="1693" y="1999"/>
                    <a:pt x="1663" y="1979"/>
                  </a:cubicBezTo>
                  <a:cubicBezTo>
                    <a:pt x="1654" y="1949"/>
                    <a:pt x="1634" y="1929"/>
                    <a:pt x="1624" y="1910"/>
                  </a:cubicBezTo>
                  <a:cubicBezTo>
                    <a:pt x="1634" y="1900"/>
                    <a:pt x="1644" y="1890"/>
                    <a:pt x="1663" y="1890"/>
                  </a:cubicBezTo>
                  <a:close/>
                  <a:moveTo>
                    <a:pt x="1713" y="2058"/>
                  </a:moveTo>
                  <a:lnTo>
                    <a:pt x="1742" y="2087"/>
                  </a:lnTo>
                  <a:lnTo>
                    <a:pt x="1733" y="2097"/>
                  </a:lnTo>
                  <a:cubicBezTo>
                    <a:pt x="1722" y="2087"/>
                    <a:pt x="1713" y="2067"/>
                    <a:pt x="1713" y="2058"/>
                  </a:cubicBezTo>
                  <a:close/>
                  <a:moveTo>
                    <a:pt x="1427" y="2058"/>
                  </a:moveTo>
                  <a:cubicBezTo>
                    <a:pt x="1437" y="2077"/>
                    <a:pt x="1457" y="2087"/>
                    <a:pt x="1466" y="2097"/>
                  </a:cubicBezTo>
                  <a:cubicBezTo>
                    <a:pt x="1466" y="2106"/>
                    <a:pt x="1477" y="2106"/>
                    <a:pt x="1486" y="2117"/>
                  </a:cubicBezTo>
                  <a:cubicBezTo>
                    <a:pt x="1466" y="2106"/>
                    <a:pt x="1447" y="2097"/>
                    <a:pt x="1418" y="2087"/>
                  </a:cubicBezTo>
                  <a:lnTo>
                    <a:pt x="1418" y="2067"/>
                  </a:lnTo>
                  <a:cubicBezTo>
                    <a:pt x="1418" y="2067"/>
                    <a:pt x="1427" y="2067"/>
                    <a:pt x="1427" y="2058"/>
                  </a:cubicBezTo>
                  <a:close/>
                  <a:moveTo>
                    <a:pt x="1506" y="2008"/>
                  </a:moveTo>
                  <a:lnTo>
                    <a:pt x="1536" y="2067"/>
                  </a:lnTo>
                  <a:cubicBezTo>
                    <a:pt x="1545" y="2097"/>
                    <a:pt x="1565" y="2126"/>
                    <a:pt x="1575" y="2156"/>
                  </a:cubicBezTo>
                  <a:cubicBezTo>
                    <a:pt x="1565" y="2156"/>
                    <a:pt x="1565" y="2146"/>
                    <a:pt x="1555" y="2146"/>
                  </a:cubicBezTo>
                  <a:cubicBezTo>
                    <a:pt x="1526" y="2117"/>
                    <a:pt x="1486" y="2077"/>
                    <a:pt x="1457" y="2038"/>
                  </a:cubicBezTo>
                  <a:cubicBezTo>
                    <a:pt x="1466" y="2028"/>
                    <a:pt x="1486" y="2018"/>
                    <a:pt x="1506" y="2008"/>
                  </a:cubicBezTo>
                  <a:close/>
                  <a:moveTo>
                    <a:pt x="2864" y="1920"/>
                  </a:moveTo>
                  <a:lnTo>
                    <a:pt x="2864" y="1920"/>
                  </a:lnTo>
                  <a:cubicBezTo>
                    <a:pt x="2776" y="1949"/>
                    <a:pt x="2697" y="1988"/>
                    <a:pt x="2608" y="2028"/>
                  </a:cubicBezTo>
                  <a:cubicBezTo>
                    <a:pt x="2490" y="2077"/>
                    <a:pt x="2372" y="2126"/>
                    <a:pt x="2264" y="2176"/>
                  </a:cubicBezTo>
                  <a:cubicBezTo>
                    <a:pt x="2402" y="2106"/>
                    <a:pt x="2540" y="2028"/>
                    <a:pt x="2677" y="1959"/>
                  </a:cubicBezTo>
                  <a:cubicBezTo>
                    <a:pt x="2746" y="1940"/>
                    <a:pt x="2805" y="1929"/>
                    <a:pt x="2864" y="1920"/>
                  </a:cubicBezTo>
                  <a:close/>
                  <a:moveTo>
                    <a:pt x="1515" y="2289"/>
                  </a:moveTo>
                  <a:lnTo>
                    <a:pt x="1466" y="2313"/>
                  </a:lnTo>
                  <a:lnTo>
                    <a:pt x="1457" y="2313"/>
                  </a:lnTo>
                  <a:lnTo>
                    <a:pt x="1457" y="2303"/>
                  </a:lnTo>
                  <a:cubicBezTo>
                    <a:pt x="1481" y="2303"/>
                    <a:pt x="1499" y="2297"/>
                    <a:pt x="1515" y="2289"/>
                  </a:cubicBezTo>
                  <a:close/>
                  <a:moveTo>
                    <a:pt x="2087" y="2284"/>
                  </a:moveTo>
                  <a:lnTo>
                    <a:pt x="2087" y="2284"/>
                  </a:lnTo>
                  <a:cubicBezTo>
                    <a:pt x="2077" y="2303"/>
                    <a:pt x="2077" y="2313"/>
                    <a:pt x="2067" y="2333"/>
                  </a:cubicBezTo>
                  <a:lnTo>
                    <a:pt x="2037" y="2303"/>
                  </a:lnTo>
                  <a:cubicBezTo>
                    <a:pt x="2057" y="2303"/>
                    <a:pt x="2077" y="2294"/>
                    <a:pt x="2087" y="2284"/>
                  </a:cubicBezTo>
                  <a:close/>
                  <a:moveTo>
                    <a:pt x="778" y="1969"/>
                  </a:moveTo>
                  <a:lnTo>
                    <a:pt x="778" y="1969"/>
                  </a:lnTo>
                  <a:cubicBezTo>
                    <a:pt x="847" y="1999"/>
                    <a:pt x="926" y="2038"/>
                    <a:pt x="1004" y="2067"/>
                  </a:cubicBezTo>
                  <a:lnTo>
                    <a:pt x="1280" y="2343"/>
                  </a:lnTo>
                  <a:cubicBezTo>
                    <a:pt x="1280" y="2343"/>
                    <a:pt x="1270" y="2353"/>
                    <a:pt x="1260" y="2353"/>
                  </a:cubicBezTo>
                  <a:cubicBezTo>
                    <a:pt x="1250" y="2353"/>
                    <a:pt x="1241" y="2343"/>
                    <a:pt x="1241" y="2343"/>
                  </a:cubicBezTo>
                  <a:cubicBezTo>
                    <a:pt x="1122" y="2264"/>
                    <a:pt x="1014" y="2176"/>
                    <a:pt x="915" y="2087"/>
                  </a:cubicBezTo>
                  <a:cubicBezTo>
                    <a:pt x="867" y="2047"/>
                    <a:pt x="817" y="2008"/>
                    <a:pt x="778" y="1969"/>
                  </a:cubicBezTo>
                  <a:close/>
                  <a:moveTo>
                    <a:pt x="2362" y="2323"/>
                  </a:moveTo>
                  <a:lnTo>
                    <a:pt x="2362" y="2323"/>
                  </a:lnTo>
                  <a:cubicBezTo>
                    <a:pt x="2333" y="2333"/>
                    <a:pt x="2313" y="2343"/>
                    <a:pt x="2284" y="2353"/>
                  </a:cubicBezTo>
                  <a:cubicBezTo>
                    <a:pt x="2273" y="2362"/>
                    <a:pt x="2254" y="2362"/>
                    <a:pt x="2234" y="2362"/>
                  </a:cubicBezTo>
                  <a:cubicBezTo>
                    <a:pt x="2284" y="2353"/>
                    <a:pt x="2323" y="2333"/>
                    <a:pt x="2362" y="2323"/>
                  </a:cubicBezTo>
                  <a:close/>
                  <a:moveTo>
                    <a:pt x="2116" y="2303"/>
                  </a:moveTo>
                  <a:cubicBezTo>
                    <a:pt x="2126" y="2303"/>
                    <a:pt x="2126" y="2303"/>
                    <a:pt x="2136" y="2313"/>
                  </a:cubicBezTo>
                  <a:cubicBezTo>
                    <a:pt x="2136" y="2323"/>
                    <a:pt x="2146" y="2343"/>
                    <a:pt x="2146" y="2362"/>
                  </a:cubicBezTo>
                  <a:cubicBezTo>
                    <a:pt x="2136" y="2362"/>
                    <a:pt x="2126" y="2362"/>
                    <a:pt x="2116" y="2373"/>
                  </a:cubicBezTo>
                  <a:cubicBezTo>
                    <a:pt x="2107" y="2362"/>
                    <a:pt x="2096" y="2362"/>
                    <a:pt x="2096" y="2353"/>
                  </a:cubicBezTo>
                  <a:cubicBezTo>
                    <a:pt x="2107" y="2333"/>
                    <a:pt x="2116" y="2313"/>
                    <a:pt x="2116" y="2303"/>
                  </a:cubicBezTo>
                  <a:close/>
                  <a:moveTo>
                    <a:pt x="1890" y="0"/>
                  </a:moveTo>
                  <a:cubicBezTo>
                    <a:pt x="1851" y="0"/>
                    <a:pt x="1811" y="0"/>
                    <a:pt x="1772" y="11"/>
                  </a:cubicBezTo>
                  <a:lnTo>
                    <a:pt x="1772" y="837"/>
                  </a:lnTo>
                  <a:cubicBezTo>
                    <a:pt x="1762" y="857"/>
                    <a:pt x="1762" y="866"/>
                    <a:pt x="1752" y="886"/>
                  </a:cubicBezTo>
                  <a:cubicBezTo>
                    <a:pt x="1722" y="818"/>
                    <a:pt x="1703" y="748"/>
                    <a:pt x="1674" y="680"/>
                  </a:cubicBezTo>
                  <a:cubicBezTo>
                    <a:pt x="1663" y="552"/>
                    <a:pt x="1654" y="424"/>
                    <a:pt x="1634" y="296"/>
                  </a:cubicBezTo>
                  <a:cubicBezTo>
                    <a:pt x="1634" y="208"/>
                    <a:pt x="1624" y="119"/>
                    <a:pt x="1615" y="20"/>
                  </a:cubicBezTo>
                  <a:cubicBezTo>
                    <a:pt x="1595" y="20"/>
                    <a:pt x="1565" y="30"/>
                    <a:pt x="1545" y="30"/>
                  </a:cubicBezTo>
                  <a:cubicBezTo>
                    <a:pt x="1555" y="144"/>
                    <a:pt x="1564" y="267"/>
                    <a:pt x="1574" y="381"/>
                  </a:cubicBezTo>
                  <a:lnTo>
                    <a:pt x="1574" y="381"/>
                  </a:lnTo>
                  <a:cubicBezTo>
                    <a:pt x="1535" y="265"/>
                    <a:pt x="1496" y="157"/>
                    <a:pt x="1447" y="50"/>
                  </a:cubicBezTo>
                  <a:cubicBezTo>
                    <a:pt x="1418" y="59"/>
                    <a:pt x="1378" y="70"/>
                    <a:pt x="1348" y="79"/>
                  </a:cubicBezTo>
                  <a:cubicBezTo>
                    <a:pt x="1398" y="286"/>
                    <a:pt x="1457" y="493"/>
                    <a:pt x="1516" y="700"/>
                  </a:cubicBezTo>
                  <a:cubicBezTo>
                    <a:pt x="1555" y="837"/>
                    <a:pt x="1604" y="985"/>
                    <a:pt x="1644" y="1122"/>
                  </a:cubicBezTo>
                  <a:cubicBezTo>
                    <a:pt x="1644" y="1142"/>
                    <a:pt x="1634" y="1162"/>
                    <a:pt x="1624" y="1181"/>
                  </a:cubicBezTo>
                  <a:cubicBezTo>
                    <a:pt x="1555" y="945"/>
                    <a:pt x="1496" y="709"/>
                    <a:pt x="1427" y="483"/>
                  </a:cubicBezTo>
                  <a:cubicBezTo>
                    <a:pt x="1388" y="345"/>
                    <a:pt x="1348" y="217"/>
                    <a:pt x="1309" y="89"/>
                  </a:cubicBezTo>
                  <a:cubicBezTo>
                    <a:pt x="1300" y="89"/>
                    <a:pt x="1289" y="99"/>
                    <a:pt x="1270" y="99"/>
                  </a:cubicBezTo>
                  <a:cubicBezTo>
                    <a:pt x="1368" y="404"/>
                    <a:pt x="1457" y="709"/>
                    <a:pt x="1545" y="1024"/>
                  </a:cubicBezTo>
                  <a:cubicBezTo>
                    <a:pt x="1565" y="1093"/>
                    <a:pt x="1585" y="1162"/>
                    <a:pt x="1604" y="1240"/>
                  </a:cubicBezTo>
                  <a:cubicBezTo>
                    <a:pt x="1585" y="1280"/>
                    <a:pt x="1565" y="1319"/>
                    <a:pt x="1555" y="1369"/>
                  </a:cubicBezTo>
                  <a:cubicBezTo>
                    <a:pt x="1457" y="1181"/>
                    <a:pt x="1359" y="995"/>
                    <a:pt x="1270" y="818"/>
                  </a:cubicBezTo>
                  <a:cubicBezTo>
                    <a:pt x="1250" y="581"/>
                    <a:pt x="1230" y="345"/>
                    <a:pt x="1221" y="119"/>
                  </a:cubicBezTo>
                  <a:cubicBezTo>
                    <a:pt x="1171" y="138"/>
                    <a:pt x="1112" y="158"/>
                    <a:pt x="1063" y="178"/>
                  </a:cubicBezTo>
                  <a:cubicBezTo>
                    <a:pt x="1063" y="267"/>
                    <a:pt x="1073" y="355"/>
                    <a:pt x="1083" y="453"/>
                  </a:cubicBezTo>
                  <a:cubicBezTo>
                    <a:pt x="1044" y="374"/>
                    <a:pt x="1004" y="306"/>
                    <a:pt x="965" y="227"/>
                  </a:cubicBezTo>
                  <a:lnTo>
                    <a:pt x="906" y="256"/>
                  </a:lnTo>
                  <a:cubicBezTo>
                    <a:pt x="965" y="385"/>
                    <a:pt x="1024" y="503"/>
                    <a:pt x="1093" y="621"/>
                  </a:cubicBezTo>
                  <a:cubicBezTo>
                    <a:pt x="1093" y="700"/>
                    <a:pt x="1103" y="778"/>
                    <a:pt x="1112" y="857"/>
                  </a:cubicBezTo>
                  <a:cubicBezTo>
                    <a:pt x="1044" y="768"/>
                    <a:pt x="985" y="689"/>
                    <a:pt x="926" y="601"/>
                  </a:cubicBezTo>
                  <a:lnTo>
                    <a:pt x="778" y="335"/>
                  </a:lnTo>
                  <a:cubicBezTo>
                    <a:pt x="758" y="355"/>
                    <a:pt x="738" y="365"/>
                    <a:pt x="719" y="374"/>
                  </a:cubicBezTo>
                  <a:cubicBezTo>
                    <a:pt x="837" y="581"/>
                    <a:pt x="955" y="798"/>
                    <a:pt x="1063" y="1004"/>
                  </a:cubicBezTo>
                  <a:cubicBezTo>
                    <a:pt x="1083" y="1044"/>
                    <a:pt x="1103" y="1074"/>
                    <a:pt x="1112" y="1113"/>
                  </a:cubicBezTo>
                  <a:cubicBezTo>
                    <a:pt x="955" y="886"/>
                    <a:pt x="797" y="670"/>
                    <a:pt x="620" y="453"/>
                  </a:cubicBezTo>
                  <a:cubicBezTo>
                    <a:pt x="581" y="493"/>
                    <a:pt x="541" y="522"/>
                    <a:pt x="512" y="562"/>
                  </a:cubicBezTo>
                  <a:cubicBezTo>
                    <a:pt x="729" y="827"/>
                    <a:pt x="926" y="1103"/>
                    <a:pt x="1112" y="1378"/>
                  </a:cubicBezTo>
                  <a:cubicBezTo>
                    <a:pt x="1024" y="1299"/>
                    <a:pt x="926" y="1231"/>
                    <a:pt x="837" y="1152"/>
                  </a:cubicBezTo>
                  <a:cubicBezTo>
                    <a:pt x="797" y="1074"/>
                    <a:pt x="749" y="995"/>
                    <a:pt x="709" y="916"/>
                  </a:cubicBezTo>
                  <a:lnTo>
                    <a:pt x="502" y="562"/>
                  </a:lnTo>
                  <a:cubicBezTo>
                    <a:pt x="482" y="581"/>
                    <a:pt x="473" y="601"/>
                    <a:pt x="453" y="611"/>
                  </a:cubicBezTo>
                  <a:cubicBezTo>
                    <a:pt x="532" y="759"/>
                    <a:pt x="620" y="896"/>
                    <a:pt x="699" y="1034"/>
                  </a:cubicBezTo>
                  <a:lnTo>
                    <a:pt x="463" y="857"/>
                  </a:lnTo>
                  <a:cubicBezTo>
                    <a:pt x="423" y="818"/>
                    <a:pt x="375" y="788"/>
                    <a:pt x="335" y="759"/>
                  </a:cubicBezTo>
                  <a:cubicBezTo>
                    <a:pt x="325" y="768"/>
                    <a:pt x="325" y="778"/>
                    <a:pt x="316" y="788"/>
                  </a:cubicBezTo>
                  <a:cubicBezTo>
                    <a:pt x="453" y="896"/>
                    <a:pt x="600" y="1004"/>
                    <a:pt x="738" y="1113"/>
                  </a:cubicBezTo>
                  <a:cubicBezTo>
                    <a:pt x="768" y="1172"/>
                    <a:pt x="797" y="1221"/>
                    <a:pt x="827" y="1280"/>
                  </a:cubicBezTo>
                  <a:cubicBezTo>
                    <a:pt x="797" y="1260"/>
                    <a:pt x="778" y="1240"/>
                    <a:pt x="749" y="1221"/>
                  </a:cubicBezTo>
                  <a:cubicBezTo>
                    <a:pt x="591" y="1093"/>
                    <a:pt x="434" y="965"/>
                    <a:pt x="276" y="847"/>
                  </a:cubicBezTo>
                  <a:cubicBezTo>
                    <a:pt x="266" y="847"/>
                    <a:pt x="266" y="857"/>
                    <a:pt x="256" y="866"/>
                  </a:cubicBezTo>
                  <a:cubicBezTo>
                    <a:pt x="246" y="877"/>
                    <a:pt x="246" y="886"/>
                    <a:pt x="237" y="896"/>
                  </a:cubicBezTo>
                  <a:cubicBezTo>
                    <a:pt x="443" y="1093"/>
                    <a:pt x="650" y="1290"/>
                    <a:pt x="847" y="1487"/>
                  </a:cubicBezTo>
                  <a:cubicBezTo>
                    <a:pt x="915" y="1546"/>
                    <a:pt x="974" y="1605"/>
                    <a:pt x="1033" y="1673"/>
                  </a:cubicBezTo>
                  <a:lnTo>
                    <a:pt x="1211" y="1999"/>
                  </a:lnTo>
                  <a:cubicBezTo>
                    <a:pt x="1171" y="1988"/>
                    <a:pt x="1142" y="1979"/>
                    <a:pt x="1103" y="1959"/>
                  </a:cubicBezTo>
                  <a:cubicBezTo>
                    <a:pt x="788" y="1644"/>
                    <a:pt x="482" y="1329"/>
                    <a:pt x="178" y="1014"/>
                  </a:cubicBezTo>
                  <a:cubicBezTo>
                    <a:pt x="148" y="1063"/>
                    <a:pt x="128" y="1113"/>
                    <a:pt x="108" y="1162"/>
                  </a:cubicBezTo>
                  <a:lnTo>
                    <a:pt x="758" y="1811"/>
                  </a:lnTo>
                  <a:lnTo>
                    <a:pt x="463" y="1693"/>
                  </a:lnTo>
                  <a:cubicBezTo>
                    <a:pt x="335" y="1585"/>
                    <a:pt x="217" y="1467"/>
                    <a:pt x="99" y="1349"/>
                  </a:cubicBezTo>
                  <a:cubicBezTo>
                    <a:pt x="79" y="1339"/>
                    <a:pt x="69" y="1319"/>
                    <a:pt x="60" y="1310"/>
                  </a:cubicBezTo>
                  <a:cubicBezTo>
                    <a:pt x="60" y="1319"/>
                    <a:pt x="49" y="1339"/>
                    <a:pt x="49" y="1349"/>
                  </a:cubicBezTo>
                  <a:cubicBezTo>
                    <a:pt x="158" y="1457"/>
                    <a:pt x="266" y="1555"/>
                    <a:pt x="384" y="1664"/>
                  </a:cubicBezTo>
                  <a:cubicBezTo>
                    <a:pt x="256" y="1614"/>
                    <a:pt x="138" y="1566"/>
                    <a:pt x="20" y="1507"/>
                  </a:cubicBezTo>
                  <a:cubicBezTo>
                    <a:pt x="10" y="1555"/>
                    <a:pt x="1" y="1605"/>
                    <a:pt x="1" y="1654"/>
                  </a:cubicBezTo>
                  <a:cubicBezTo>
                    <a:pt x="227" y="1743"/>
                    <a:pt x="453" y="1841"/>
                    <a:pt x="679" y="1929"/>
                  </a:cubicBezTo>
                  <a:cubicBezTo>
                    <a:pt x="837" y="2067"/>
                    <a:pt x="994" y="2195"/>
                    <a:pt x="1152" y="2313"/>
                  </a:cubicBezTo>
                  <a:lnTo>
                    <a:pt x="1033" y="2284"/>
                  </a:lnTo>
                  <a:cubicBezTo>
                    <a:pt x="994" y="2274"/>
                    <a:pt x="945" y="2254"/>
                    <a:pt x="906" y="2244"/>
                  </a:cubicBezTo>
                  <a:cubicBezTo>
                    <a:pt x="600" y="2117"/>
                    <a:pt x="296" y="1979"/>
                    <a:pt x="1" y="1831"/>
                  </a:cubicBezTo>
                  <a:lnTo>
                    <a:pt x="1" y="1831"/>
                  </a:lnTo>
                  <a:cubicBezTo>
                    <a:pt x="1" y="1890"/>
                    <a:pt x="10" y="1940"/>
                    <a:pt x="10" y="1988"/>
                  </a:cubicBezTo>
                  <a:cubicBezTo>
                    <a:pt x="316" y="2136"/>
                    <a:pt x="630" y="2274"/>
                    <a:pt x="945" y="2402"/>
                  </a:cubicBezTo>
                  <a:lnTo>
                    <a:pt x="2697" y="2402"/>
                  </a:lnTo>
                  <a:cubicBezTo>
                    <a:pt x="2815" y="2392"/>
                    <a:pt x="2943" y="2382"/>
                    <a:pt x="3061" y="2373"/>
                  </a:cubicBezTo>
                  <a:cubicBezTo>
                    <a:pt x="3218" y="2362"/>
                    <a:pt x="3366" y="2343"/>
                    <a:pt x="3524" y="2333"/>
                  </a:cubicBezTo>
                  <a:cubicBezTo>
                    <a:pt x="3541" y="2324"/>
                    <a:pt x="3543" y="2301"/>
                    <a:pt x="3531" y="2301"/>
                  </a:cubicBezTo>
                  <a:cubicBezTo>
                    <a:pt x="3529" y="2301"/>
                    <a:pt x="3526" y="2302"/>
                    <a:pt x="3524" y="2303"/>
                  </a:cubicBezTo>
                  <a:cubicBezTo>
                    <a:pt x="3199" y="2333"/>
                    <a:pt x="2884" y="2362"/>
                    <a:pt x="2569" y="2392"/>
                  </a:cubicBezTo>
                  <a:cubicBezTo>
                    <a:pt x="2608" y="2373"/>
                    <a:pt x="2647" y="2353"/>
                    <a:pt x="2677" y="2343"/>
                  </a:cubicBezTo>
                  <a:cubicBezTo>
                    <a:pt x="2825" y="2323"/>
                    <a:pt x="2973" y="2313"/>
                    <a:pt x="3120" y="2294"/>
                  </a:cubicBezTo>
                  <a:cubicBezTo>
                    <a:pt x="3317" y="2274"/>
                    <a:pt x="3513" y="2254"/>
                    <a:pt x="3701" y="2235"/>
                  </a:cubicBezTo>
                  <a:cubicBezTo>
                    <a:pt x="3710" y="2225"/>
                    <a:pt x="3710" y="2215"/>
                    <a:pt x="3710" y="2205"/>
                  </a:cubicBezTo>
                  <a:lnTo>
                    <a:pt x="3710" y="2205"/>
                  </a:lnTo>
                  <a:cubicBezTo>
                    <a:pt x="3406" y="2235"/>
                    <a:pt x="3091" y="2264"/>
                    <a:pt x="2776" y="2303"/>
                  </a:cubicBezTo>
                  <a:cubicBezTo>
                    <a:pt x="2973" y="2225"/>
                    <a:pt x="3159" y="2136"/>
                    <a:pt x="3356" y="2058"/>
                  </a:cubicBezTo>
                  <a:cubicBezTo>
                    <a:pt x="3494" y="2028"/>
                    <a:pt x="3622" y="1988"/>
                    <a:pt x="3760" y="1959"/>
                  </a:cubicBezTo>
                  <a:cubicBezTo>
                    <a:pt x="3760" y="1949"/>
                    <a:pt x="3769" y="1940"/>
                    <a:pt x="3769" y="1929"/>
                  </a:cubicBezTo>
                  <a:lnTo>
                    <a:pt x="3769" y="1929"/>
                  </a:lnTo>
                  <a:cubicBezTo>
                    <a:pt x="3681" y="1949"/>
                    <a:pt x="3602" y="1969"/>
                    <a:pt x="3513" y="1988"/>
                  </a:cubicBezTo>
                  <a:cubicBezTo>
                    <a:pt x="3583" y="1959"/>
                    <a:pt x="3651" y="1929"/>
                    <a:pt x="3710" y="1900"/>
                  </a:cubicBezTo>
                  <a:cubicBezTo>
                    <a:pt x="3786" y="1867"/>
                    <a:pt x="3740" y="1783"/>
                    <a:pt x="3670" y="1783"/>
                  </a:cubicBezTo>
                  <a:cubicBezTo>
                    <a:pt x="3658" y="1783"/>
                    <a:pt x="3645" y="1786"/>
                    <a:pt x="3632" y="1792"/>
                  </a:cubicBezTo>
                  <a:cubicBezTo>
                    <a:pt x="3297" y="1940"/>
                    <a:pt x="2953" y="2087"/>
                    <a:pt x="2608" y="2225"/>
                  </a:cubicBezTo>
                  <a:cubicBezTo>
                    <a:pt x="2481" y="2264"/>
                    <a:pt x="2343" y="2303"/>
                    <a:pt x="2214" y="2343"/>
                  </a:cubicBezTo>
                  <a:cubicBezTo>
                    <a:pt x="2205" y="2303"/>
                    <a:pt x="2195" y="2274"/>
                    <a:pt x="2185" y="2244"/>
                  </a:cubicBezTo>
                  <a:cubicBezTo>
                    <a:pt x="2470" y="2126"/>
                    <a:pt x="2746" y="1999"/>
                    <a:pt x="3021" y="1880"/>
                  </a:cubicBezTo>
                  <a:cubicBezTo>
                    <a:pt x="3110" y="1861"/>
                    <a:pt x="3199" y="1841"/>
                    <a:pt x="3277" y="1821"/>
                  </a:cubicBezTo>
                  <a:cubicBezTo>
                    <a:pt x="3445" y="1782"/>
                    <a:pt x="3612" y="1732"/>
                    <a:pt x="3769" y="1693"/>
                  </a:cubicBezTo>
                  <a:lnTo>
                    <a:pt x="3769" y="1664"/>
                  </a:lnTo>
                  <a:cubicBezTo>
                    <a:pt x="3572" y="1713"/>
                    <a:pt x="3366" y="1762"/>
                    <a:pt x="3159" y="1811"/>
                  </a:cubicBezTo>
                  <a:cubicBezTo>
                    <a:pt x="3347" y="1732"/>
                    <a:pt x="3533" y="1644"/>
                    <a:pt x="3710" y="1566"/>
                  </a:cubicBezTo>
                  <a:cubicBezTo>
                    <a:pt x="3727" y="1557"/>
                    <a:pt x="3715" y="1534"/>
                    <a:pt x="3699" y="1534"/>
                  </a:cubicBezTo>
                  <a:cubicBezTo>
                    <a:pt x="3696" y="1534"/>
                    <a:pt x="3693" y="1534"/>
                    <a:pt x="3691" y="1536"/>
                  </a:cubicBezTo>
                  <a:cubicBezTo>
                    <a:pt x="3465" y="1644"/>
                    <a:pt x="3238" y="1752"/>
                    <a:pt x="3002" y="1851"/>
                  </a:cubicBezTo>
                  <a:cubicBezTo>
                    <a:pt x="2933" y="1870"/>
                    <a:pt x="2864" y="1890"/>
                    <a:pt x="2785" y="1900"/>
                  </a:cubicBezTo>
                  <a:cubicBezTo>
                    <a:pt x="3100" y="1732"/>
                    <a:pt x="3415" y="1575"/>
                    <a:pt x="3740" y="1408"/>
                  </a:cubicBezTo>
                  <a:cubicBezTo>
                    <a:pt x="3730" y="1359"/>
                    <a:pt x="3710" y="1310"/>
                    <a:pt x="3701" y="1270"/>
                  </a:cubicBezTo>
                  <a:cubicBezTo>
                    <a:pt x="3218" y="1526"/>
                    <a:pt x="2736" y="1772"/>
                    <a:pt x="2244" y="2028"/>
                  </a:cubicBezTo>
                  <a:cubicBezTo>
                    <a:pt x="2254" y="2018"/>
                    <a:pt x="2264" y="1999"/>
                    <a:pt x="2264" y="1988"/>
                  </a:cubicBezTo>
                  <a:lnTo>
                    <a:pt x="2706" y="1693"/>
                  </a:lnTo>
                  <a:cubicBezTo>
                    <a:pt x="2854" y="1605"/>
                    <a:pt x="2992" y="1526"/>
                    <a:pt x="3139" y="1447"/>
                  </a:cubicBezTo>
                  <a:cubicBezTo>
                    <a:pt x="3317" y="1349"/>
                    <a:pt x="3484" y="1251"/>
                    <a:pt x="3651" y="1152"/>
                  </a:cubicBezTo>
                  <a:cubicBezTo>
                    <a:pt x="3651" y="1142"/>
                    <a:pt x="3651" y="1133"/>
                    <a:pt x="3642" y="1122"/>
                  </a:cubicBezTo>
                  <a:cubicBezTo>
                    <a:pt x="3415" y="1251"/>
                    <a:pt x="3189" y="1378"/>
                    <a:pt x="2962" y="1516"/>
                  </a:cubicBezTo>
                  <a:lnTo>
                    <a:pt x="3612" y="1044"/>
                  </a:lnTo>
                  <a:cubicBezTo>
                    <a:pt x="3592" y="1004"/>
                    <a:pt x="3572" y="965"/>
                    <a:pt x="3543" y="926"/>
                  </a:cubicBezTo>
                  <a:cubicBezTo>
                    <a:pt x="3445" y="995"/>
                    <a:pt x="3336" y="1074"/>
                    <a:pt x="3228" y="1152"/>
                  </a:cubicBezTo>
                  <a:cubicBezTo>
                    <a:pt x="3150" y="1181"/>
                    <a:pt x="3071" y="1221"/>
                    <a:pt x="2982" y="1251"/>
                  </a:cubicBezTo>
                  <a:cubicBezTo>
                    <a:pt x="3032" y="1211"/>
                    <a:pt x="3080" y="1172"/>
                    <a:pt x="3120" y="1122"/>
                  </a:cubicBezTo>
                  <a:cubicBezTo>
                    <a:pt x="3238" y="1014"/>
                    <a:pt x="3347" y="906"/>
                    <a:pt x="3454" y="788"/>
                  </a:cubicBezTo>
                  <a:cubicBezTo>
                    <a:pt x="3454" y="778"/>
                    <a:pt x="3445" y="768"/>
                    <a:pt x="3435" y="759"/>
                  </a:cubicBezTo>
                  <a:cubicBezTo>
                    <a:pt x="3268" y="945"/>
                    <a:pt x="3091" y="1122"/>
                    <a:pt x="2894" y="1290"/>
                  </a:cubicBezTo>
                  <a:lnTo>
                    <a:pt x="2884" y="1299"/>
                  </a:lnTo>
                  <a:cubicBezTo>
                    <a:pt x="3061" y="1103"/>
                    <a:pt x="3228" y="906"/>
                    <a:pt x="3395" y="700"/>
                  </a:cubicBezTo>
                  <a:cubicBezTo>
                    <a:pt x="3366" y="670"/>
                    <a:pt x="3327" y="630"/>
                    <a:pt x="3297" y="591"/>
                  </a:cubicBezTo>
                  <a:cubicBezTo>
                    <a:pt x="3248" y="650"/>
                    <a:pt x="3199" y="700"/>
                    <a:pt x="3150" y="759"/>
                  </a:cubicBezTo>
                  <a:cubicBezTo>
                    <a:pt x="3071" y="818"/>
                    <a:pt x="2992" y="877"/>
                    <a:pt x="2914" y="926"/>
                  </a:cubicBezTo>
                  <a:cubicBezTo>
                    <a:pt x="3002" y="778"/>
                    <a:pt x="3091" y="630"/>
                    <a:pt x="3179" y="473"/>
                  </a:cubicBezTo>
                  <a:cubicBezTo>
                    <a:pt x="3130" y="433"/>
                    <a:pt x="3071" y="394"/>
                    <a:pt x="3021" y="355"/>
                  </a:cubicBezTo>
                  <a:cubicBezTo>
                    <a:pt x="2923" y="542"/>
                    <a:pt x="2835" y="719"/>
                    <a:pt x="2736" y="906"/>
                  </a:cubicBezTo>
                  <a:cubicBezTo>
                    <a:pt x="2785" y="788"/>
                    <a:pt x="2825" y="670"/>
                    <a:pt x="2874" y="552"/>
                  </a:cubicBezTo>
                  <a:lnTo>
                    <a:pt x="2962" y="315"/>
                  </a:lnTo>
                  <a:cubicBezTo>
                    <a:pt x="2953" y="306"/>
                    <a:pt x="2943" y="306"/>
                    <a:pt x="2933" y="296"/>
                  </a:cubicBezTo>
                  <a:cubicBezTo>
                    <a:pt x="2835" y="552"/>
                    <a:pt x="2736" y="807"/>
                    <a:pt x="2638" y="1054"/>
                  </a:cubicBezTo>
                  <a:cubicBezTo>
                    <a:pt x="2628" y="1074"/>
                    <a:pt x="2618" y="1093"/>
                    <a:pt x="2618" y="1103"/>
                  </a:cubicBezTo>
                  <a:cubicBezTo>
                    <a:pt x="2599" y="1133"/>
                    <a:pt x="2588" y="1152"/>
                    <a:pt x="2569" y="1172"/>
                  </a:cubicBezTo>
                  <a:cubicBezTo>
                    <a:pt x="2520" y="1211"/>
                    <a:pt x="2481" y="1240"/>
                    <a:pt x="2431" y="1270"/>
                  </a:cubicBezTo>
                  <a:cubicBezTo>
                    <a:pt x="2540" y="1063"/>
                    <a:pt x="2638" y="847"/>
                    <a:pt x="2736" y="621"/>
                  </a:cubicBezTo>
                  <a:cubicBezTo>
                    <a:pt x="2795" y="512"/>
                    <a:pt x="2844" y="394"/>
                    <a:pt x="2894" y="276"/>
                  </a:cubicBezTo>
                  <a:cubicBezTo>
                    <a:pt x="2874" y="256"/>
                    <a:pt x="2854" y="247"/>
                    <a:pt x="2835" y="237"/>
                  </a:cubicBezTo>
                  <a:cubicBezTo>
                    <a:pt x="2717" y="503"/>
                    <a:pt x="2599" y="768"/>
                    <a:pt x="2481" y="1024"/>
                  </a:cubicBezTo>
                  <a:cubicBezTo>
                    <a:pt x="2421" y="1142"/>
                    <a:pt x="2362" y="1251"/>
                    <a:pt x="2313" y="1359"/>
                  </a:cubicBezTo>
                  <a:cubicBezTo>
                    <a:pt x="2307" y="1365"/>
                    <a:pt x="2300" y="1367"/>
                    <a:pt x="2296" y="1371"/>
                  </a:cubicBezTo>
                  <a:lnTo>
                    <a:pt x="2296" y="1371"/>
                  </a:lnTo>
                  <a:cubicBezTo>
                    <a:pt x="2433" y="1069"/>
                    <a:pt x="2550" y="766"/>
                    <a:pt x="2658" y="463"/>
                  </a:cubicBezTo>
                  <a:cubicBezTo>
                    <a:pt x="2697" y="374"/>
                    <a:pt x="2726" y="286"/>
                    <a:pt x="2776" y="208"/>
                  </a:cubicBezTo>
                  <a:cubicBezTo>
                    <a:pt x="2746" y="197"/>
                    <a:pt x="2726" y="188"/>
                    <a:pt x="2706" y="178"/>
                  </a:cubicBezTo>
                  <a:cubicBezTo>
                    <a:pt x="2677" y="237"/>
                    <a:pt x="2647" y="296"/>
                    <a:pt x="2618" y="365"/>
                  </a:cubicBezTo>
                  <a:lnTo>
                    <a:pt x="2529" y="630"/>
                  </a:lnTo>
                  <a:cubicBezTo>
                    <a:pt x="2490" y="719"/>
                    <a:pt x="2451" y="818"/>
                    <a:pt x="2421" y="916"/>
                  </a:cubicBezTo>
                  <a:cubicBezTo>
                    <a:pt x="2343" y="1093"/>
                    <a:pt x="2264" y="1280"/>
                    <a:pt x="2175" y="1467"/>
                  </a:cubicBezTo>
                  <a:lnTo>
                    <a:pt x="1998" y="1585"/>
                  </a:lnTo>
                  <a:cubicBezTo>
                    <a:pt x="2008" y="1555"/>
                    <a:pt x="2018" y="1516"/>
                    <a:pt x="2018" y="1477"/>
                  </a:cubicBezTo>
                  <a:cubicBezTo>
                    <a:pt x="2126" y="1162"/>
                    <a:pt x="2234" y="857"/>
                    <a:pt x="2352" y="542"/>
                  </a:cubicBezTo>
                  <a:cubicBezTo>
                    <a:pt x="2411" y="404"/>
                    <a:pt x="2470" y="256"/>
                    <a:pt x="2529" y="109"/>
                  </a:cubicBezTo>
                  <a:cubicBezTo>
                    <a:pt x="2510" y="99"/>
                    <a:pt x="2490" y="99"/>
                    <a:pt x="2470" y="89"/>
                  </a:cubicBezTo>
                  <a:cubicBezTo>
                    <a:pt x="2343" y="385"/>
                    <a:pt x="2225" y="689"/>
                    <a:pt x="2116" y="985"/>
                  </a:cubicBezTo>
                  <a:lnTo>
                    <a:pt x="2087" y="1074"/>
                  </a:lnTo>
                  <a:cubicBezTo>
                    <a:pt x="2116" y="906"/>
                    <a:pt x="2136" y="748"/>
                    <a:pt x="2166" y="581"/>
                  </a:cubicBezTo>
                  <a:cubicBezTo>
                    <a:pt x="2195" y="404"/>
                    <a:pt x="2225" y="217"/>
                    <a:pt x="2254" y="40"/>
                  </a:cubicBezTo>
                  <a:cubicBezTo>
                    <a:pt x="2225" y="30"/>
                    <a:pt x="2205" y="30"/>
                    <a:pt x="2175" y="20"/>
                  </a:cubicBezTo>
                  <a:cubicBezTo>
                    <a:pt x="2166" y="50"/>
                    <a:pt x="2146" y="79"/>
                    <a:pt x="2136" y="99"/>
                  </a:cubicBezTo>
                  <a:cubicBezTo>
                    <a:pt x="2136" y="70"/>
                    <a:pt x="2146" y="50"/>
                    <a:pt x="2146" y="20"/>
                  </a:cubicBezTo>
                  <a:cubicBezTo>
                    <a:pt x="2096" y="11"/>
                    <a:pt x="2037" y="11"/>
                    <a:pt x="1988" y="11"/>
                  </a:cubicBezTo>
                  <a:lnTo>
                    <a:pt x="1929" y="512"/>
                  </a:lnTo>
                  <a:cubicBezTo>
                    <a:pt x="1919" y="522"/>
                    <a:pt x="1910" y="542"/>
                    <a:pt x="1910" y="552"/>
                  </a:cubicBezTo>
                  <a:lnTo>
                    <a:pt x="1910" y="414"/>
                  </a:lnTo>
                  <a:cubicBezTo>
                    <a:pt x="1910" y="276"/>
                    <a:pt x="1919" y="138"/>
                    <a:pt x="1919"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5"/>
            <p:cNvSpPr/>
            <p:nvPr/>
          </p:nvSpPr>
          <p:spPr>
            <a:xfrm>
              <a:off x="97922" y="5070107"/>
              <a:ext cx="73299" cy="12711"/>
            </a:xfrm>
            <a:custGeom>
              <a:avLst/>
              <a:gdLst/>
              <a:ahLst/>
              <a:cxnLst/>
              <a:rect l="l" t="t" r="r" b="b"/>
              <a:pathLst>
                <a:path w="346" h="60" extrusionOk="0">
                  <a:moveTo>
                    <a:pt x="0" y="1"/>
                  </a:moveTo>
                  <a:cubicBezTo>
                    <a:pt x="0" y="11"/>
                    <a:pt x="0" y="20"/>
                    <a:pt x="11" y="31"/>
                  </a:cubicBezTo>
                  <a:lnTo>
                    <a:pt x="188" y="60"/>
                  </a:lnTo>
                  <a:lnTo>
                    <a:pt x="345" y="60"/>
                  </a:lnTo>
                  <a:cubicBezTo>
                    <a:pt x="306" y="60"/>
                    <a:pt x="267" y="50"/>
                    <a:pt x="227" y="40"/>
                  </a:cubicBezTo>
                  <a:cubicBezTo>
                    <a:pt x="148" y="31"/>
                    <a:pt x="70" y="11"/>
                    <a:pt x="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5"/>
            <p:cNvSpPr/>
            <p:nvPr/>
          </p:nvSpPr>
          <p:spPr>
            <a:xfrm>
              <a:off x="49" y="5082606"/>
              <a:ext cx="9143974" cy="123295"/>
            </a:xfrm>
            <a:custGeom>
              <a:avLst/>
              <a:gdLst/>
              <a:ahLst/>
              <a:cxnLst/>
              <a:rect l="l" t="t" r="r" b="b"/>
              <a:pathLst>
                <a:path w="43163" h="582" extrusionOk="0">
                  <a:moveTo>
                    <a:pt x="0" y="1"/>
                  </a:moveTo>
                  <a:lnTo>
                    <a:pt x="0" y="582"/>
                  </a:lnTo>
                  <a:lnTo>
                    <a:pt x="43163" y="582"/>
                  </a:lnTo>
                  <a:lnTo>
                    <a:pt x="43163"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5"/>
            <p:cNvSpPr/>
            <p:nvPr/>
          </p:nvSpPr>
          <p:spPr>
            <a:xfrm>
              <a:off x="458932" y="4559343"/>
              <a:ext cx="823875" cy="523475"/>
            </a:xfrm>
            <a:custGeom>
              <a:avLst/>
              <a:gdLst/>
              <a:ahLst/>
              <a:cxnLst/>
              <a:rect l="l" t="t" r="r" b="b"/>
              <a:pathLst>
                <a:path w="3889" h="2471" extrusionOk="0">
                  <a:moveTo>
                    <a:pt x="1999" y="1"/>
                  </a:moveTo>
                  <a:cubicBezTo>
                    <a:pt x="1890" y="1"/>
                    <a:pt x="1782" y="60"/>
                    <a:pt x="1713" y="148"/>
                  </a:cubicBezTo>
                  <a:cubicBezTo>
                    <a:pt x="1634" y="247"/>
                    <a:pt x="1605" y="375"/>
                    <a:pt x="1585" y="493"/>
                  </a:cubicBezTo>
                  <a:cubicBezTo>
                    <a:pt x="1546" y="749"/>
                    <a:pt x="1536" y="1005"/>
                    <a:pt x="1566" y="1250"/>
                  </a:cubicBezTo>
                  <a:cubicBezTo>
                    <a:pt x="1477" y="1005"/>
                    <a:pt x="1319" y="778"/>
                    <a:pt x="1133" y="601"/>
                  </a:cubicBezTo>
                  <a:cubicBezTo>
                    <a:pt x="1054" y="532"/>
                    <a:pt x="965" y="463"/>
                    <a:pt x="866" y="434"/>
                  </a:cubicBezTo>
                  <a:cubicBezTo>
                    <a:pt x="832" y="422"/>
                    <a:pt x="797" y="417"/>
                    <a:pt x="763" y="417"/>
                  </a:cubicBezTo>
                  <a:cubicBezTo>
                    <a:pt x="711" y="417"/>
                    <a:pt x="662" y="430"/>
                    <a:pt x="621" y="454"/>
                  </a:cubicBezTo>
                  <a:cubicBezTo>
                    <a:pt x="601" y="463"/>
                    <a:pt x="581" y="473"/>
                    <a:pt x="571" y="483"/>
                  </a:cubicBezTo>
                  <a:lnTo>
                    <a:pt x="562" y="483"/>
                  </a:lnTo>
                  <a:cubicBezTo>
                    <a:pt x="453" y="591"/>
                    <a:pt x="463" y="769"/>
                    <a:pt x="503" y="926"/>
                  </a:cubicBezTo>
                  <a:cubicBezTo>
                    <a:pt x="571" y="1270"/>
                    <a:pt x="739" y="1595"/>
                    <a:pt x="945" y="1880"/>
                  </a:cubicBezTo>
                  <a:cubicBezTo>
                    <a:pt x="798" y="1683"/>
                    <a:pt x="611" y="1526"/>
                    <a:pt x="404" y="1398"/>
                  </a:cubicBezTo>
                  <a:cubicBezTo>
                    <a:pt x="341" y="1363"/>
                    <a:pt x="269" y="1329"/>
                    <a:pt x="197" y="1329"/>
                  </a:cubicBezTo>
                  <a:cubicBezTo>
                    <a:pt x="167" y="1329"/>
                    <a:pt x="138" y="1335"/>
                    <a:pt x="109" y="1349"/>
                  </a:cubicBezTo>
                  <a:cubicBezTo>
                    <a:pt x="89" y="1359"/>
                    <a:pt x="70" y="1379"/>
                    <a:pt x="50" y="1398"/>
                  </a:cubicBezTo>
                  <a:cubicBezTo>
                    <a:pt x="40" y="1408"/>
                    <a:pt x="30" y="1428"/>
                    <a:pt x="20" y="1447"/>
                  </a:cubicBezTo>
                  <a:cubicBezTo>
                    <a:pt x="11" y="1477"/>
                    <a:pt x="11" y="1506"/>
                    <a:pt x="0" y="1536"/>
                  </a:cubicBezTo>
                  <a:cubicBezTo>
                    <a:pt x="0" y="1605"/>
                    <a:pt x="20" y="1683"/>
                    <a:pt x="50" y="1753"/>
                  </a:cubicBezTo>
                  <a:cubicBezTo>
                    <a:pt x="148" y="2028"/>
                    <a:pt x="326" y="2284"/>
                    <a:pt x="562" y="2471"/>
                  </a:cubicBezTo>
                  <a:lnTo>
                    <a:pt x="3298" y="2471"/>
                  </a:lnTo>
                  <a:cubicBezTo>
                    <a:pt x="3435" y="2382"/>
                    <a:pt x="3563" y="2284"/>
                    <a:pt x="3672" y="2175"/>
                  </a:cubicBezTo>
                  <a:cubicBezTo>
                    <a:pt x="3750" y="2087"/>
                    <a:pt x="3829" y="1998"/>
                    <a:pt x="3858" y="1890"/>
                  </a:cubicBezTo>
                  <a:cubicBezTo>
                    <a:pt x="3888" y="1782"/>
                    <a:pt x="3858" y="1644"/>
                    <a:pt x="3760" y="1585"/>
                  </a:cubicBezTo>
                  <a:cubicBezTo>
                    <a:pt x="3740" y="1576"/>
                    <a:pt x="3720" y="1565"/>
                    <a:pt x="3701" y="1565"/>
                  </a:cubicBezTo>
                  <a:cubicBezTo>
                    <a:pt x="3683" y="1561"/>
                    <a:pt x="3666" y="1559"/>
                    <a:pt x="3649" y="1559"/>
                  </a:cubicBezTo>
                  <a:cubicBezTo>
                    <a:pt x="3546" y="1559"/>
                    <a:pt x="3441" y="1626"/>
                    <a:pt x="3357" y="1694"/>
                  </a:cubicBezTo>
                  <a:cubicBezTo>
                    <a:pt x="3287" y="1742"/>
                    <a:pt x="3228" y="1801"/>
                    <a:pt x="3179" y="1861"/>
                  </a:cubicBezTo>
                  <a:cubicBezTo>
                    <a:pt x="3346" y="1546"/>
                    <a:pt x="3396" y="1162"/>
                    <a:pt x="3307" y="817"/>
                  </a:cubicBezTo>
                  <a:cubicBezTo>
                    <a:pt x="3278" y="710"/>
                    <a:pt x="3228" y="601"/>
                    <a:pt x="3150" y="552"/>
                  </a:cubicBezTo>
                  <a:cubicBezTo>
                    <a:pt x="3130" y="542"/>
                    <a:pt x="3120" y="532"/>
                    <a:pt x="3101" y="522"/>
                  </a:cubicBezTo>
                  <a:lnTo>
                    <a:pt x="3091" y="522"/>
                  </a:lnTo>
                  <a:cubicBezTo>
                    <a:pt x="3068" y="514"/>
                    <a:pt x="3045" y="510"/>
                    <a:pt x="3022" y="510"/>
                  </a:cubicBezTo>
                  <a:cubicBezTo>
                    <a:pt x="2963" y="510"/>
                    <a:pt x="2904" y="533"/>
                    <a:pt x="2854" y="562"/>
                  </a:cubicBezTo>
                  <a:cubicBezTo>
                    <a:pt x="2786" y="611"/>
                    <a:pt x="2736" y="680"/>
                    <a:pt x="2687" y="749"/>
                  </a:cubicBezTo>
                  <a:cubicBezTo>
                    <a:pt x="2559" y="946"/>
                    <a:pt x="2451" y="1143"/>
                    <a:pt x="2392" y="1359"/>
                  </a:cubicBezTo>
                  <a:cubicBezTo>
                    <a:pt x="2421" y="1034"/>
                    <a:pt x="2402" y="719"/>
                    <a:pt x="2323" y="404"/>
                  </a:cubicBezTo>
                  <a:cubicBezTo>
                    <a:pt x="2284" y="247"/>
                    <a:pt x="2205" y="60"/>
                    <a:pt x="2047" y="10"/>
                  </a:cubicBezTo>
                  <a:lnTo>
                    <a:pt x="2038" y="10"/>
                  </a:lnTo>
                  <a:cubicBezTo>
                    <a:pt x="2018" y="1"/>
                    <a:pt x="2008" y="1"/>
                    <a:pt x="1999"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5"/>
            <p:cNvSpPr/>
            <p:nvPr/>
          </p:nvSpPr>
          <p:spPr>
            <a:xfrm>
              <a:off x="463169" y="4855506"/>
              <a:ext cx="194052" cy="227312"/>
            </a:xfrm>
            <a:custGeom>
              <a:avLst/>
              <a:gdLst/>
              <a:ahLst/>
              <a:cxnLst/>
              <a:rect l="l" t="t" r="r" b="b"/>
              <a:pathLst>
                <a:path w="916" h="1073" extrusionOk="0">
                  <a:moveTo>
                    <a:pt x="30" y="0"/>
                  </a:moveTo>
                  <a:cubicBezTo>
                    <a:pt x="20" y="10"/>
                    <a:pt x="10" y="30"/>
                    <a:pt x="0" y="49"/>
                  </a:cubicBezTo>
                  <a:cubicBezTo>
                    <a:pt x="306" y="374"/>
                    <a:pt x="591" y="718"/>
                    <a:pt x="846" y="1073"/>
                  </a:cubicBezTo>
                  <a:lnTo>
                    <a:pt x="916" y="1073"/>
                  </a:lnTo>
                  <a:cubicBezTo>
                    <a:pt x="689" y="758"/>
                    <a:pt x="443" y="443"/>
                    <a:pt x="177" y="158"/>
                  </a:cubicBezTo>
                  <a:cubicBezTo>
                    <a:pt x="12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5"/>
            <p:cNvSpPr/>
            <p:nvPr/>
          </p:nvSpPr>
          <p:spPr>
            <a:xfrm>
              <a:off x="579897" y="4655310"/>
              <a:ext cx="223287" cy="427508"/>
            </a:xfrm>
            <a:custGeom>
              <a:avLst/>
              <a:gdLst/>
              <a:ahLst/>
              <a:cxnLst/>
              <a:rect l="l" t="t" r="r" b="b"/>
              <a:pathLst>
                <a:path w="1054" h="2018" extrusionOk="0">
                  <a:moveTo>
                    <a:pt x="50" y="1"/>
                  </a:moveTo>
                  <a:cubicBezTo>
                    <a:pt x="30" y="10"/>
                    <a:pt x="10" y="20"/>
                    <a:pt x="0" y="30"/>
                  </a:cubicBezTo>
                  <a:cubicBezTo>
                    <a:pt x="384" y="640"/>
                    <a:pt x="709" y="1280"/>
                    <a:pt x="965" y="1949"/>
                  </a:cubicBezTo>
                  <a:cubicBezTo>
                    <a:pt x="975" y="1978"/>
                    <a:pt x="984" y="1998"/>
                    <a:pt x="995" y="2018"/>
                  </a:cubicBezTo>
                  <a:lnTo>
                    <a:pt x="1054" y="2018"/>
                  </a:lnTo>
                  <a:cubicBezTo>
                    <a:pt x="837" y="1447"/>
                    <a:pt x="571" y="876"/>
                    <a:pt x="256" y="345"/>
                  </a:cubicBezTo>
                  <a:cubicBezTo>
                    <a:pt x="188" y="227"/>
                    <a:pt x="118" y="10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5"/>
            <p:cNvSpPr/>
            <p:nvPr/>
          </p:nvSpPr>
          <p:spPr>
            <a:xfrm>
              <a:off x="861442" y="4559343"/>
              <a:ext cx="31353" cy="523475"/>
            </a:xfrm>
            <a:custGeom>
              <a:avLst/>
              <a:gdLst/>
              <a:ahLst/>
              <a:cxnLst/>
              <a:rect l="l" t="t" r="r" b="b"/>
              <a:pathLst>
                <a:path w="148" h="2471" extrusionOk="0">
                  <a:moveTo>
                    <a:pt x="99" y="1"/>
                  </a:moveTo>
                  <a:cubicBezTo>
                    <a:pt x="88" y="699"/>
                    <a:pt x="69" y="1388"/>
                    <a:pt x="20" y="2077"/>
                  </a:cubicBezTo>
                  <a:cubicBezTo>
                    <a:pt x="10" y="2215"/>
                    <a:pt x="10" y="2343"/>
                    <a:pt x="0" y="2471"/>
                  </a:cubicBezTo>
                  <a:lnTo>
                    <a:pt x="49" y="2471"/>
                  </a:lnTo>
                  <a:cubicBezTo>
                    <a:pt x="108" y="1703"/>
                    <a:pt x="138" y="926"/>
                    <a:pt x="147" y="148"/>
                  </a:cubicBezTo>
                  <a:lnTo>
                    <a:pt x="147" y="10"/>
                  </a:lnTo>
                  <a:lnTo>
                    <a:pt x="138" y="10"/>
                  </a:lnTo>
                  <a:cubicBezTo>
                    <a:pt x="118" y="1"/>
                    <a:pt x="108"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5"/>
            <p:cNvSpPr/>
            <p:nvPr/>
          </p:nvSpPr>
          <p:spPr>
            <a:xfrm>
              <a:off x="969696" y="4669927"/>
              <a:ext cx="156555" cy="412891"/>
            </a:xfrm>
            <a:custGeom>
              <a:avLst/>
              <a:gdLst/>
              <a:ahLst/>
              <a:cxnLst/>
              <a:rect l="l" t="t" r="r" b="b"/>
              <a:pathLst>
                <a:path w="739" h="1949" extrusionOk="0">
                  <a:moveTo>
                    <a:pt x="690" y="0"/>
                  </a:moveTo>
                  <a:cubicBezTo>
                    <a:pt x="650" y="99"/>
                    <a:pt x="611" y="207"/>
                    <a:pt x="572" y="306"/>
                  </a:cubicBezTo>
                  <a:cubicBezTo>
                    <a:pt x="404" y="758"/>
                    <a:pt x="247" y="1220"/>
                    <a:pt x="89" y="1683"/>
                  </a:cubicBezTo>
                  <a:lnTo>
                    <a:pt x="1" y="1949"/>
                  </a:lnTo>
                  <a:lnTo>
                    <a:pt x="60" y="1949"/>
                  </a:lnTo>
                  <a:cubicBezTo>
                    <a:pt x="148" y="1673"/>
                    <a:pt x="247" y="1388"/>
                    <a:pt x="345" y="1102"/>
                  </a:cubicBezTo>
                  <a:cubicBezTo>
                    <a:pt x="424" y="876"/>
                    <a:pt x="513" y="640"/>
                    <a:pt x="591" y="413"/>
                  </a:cubicBezTo>
                  <a:lnTo>
                    <a:pt x="739" y="30"/>
                  </a:lnTo>
                  <a:cubicBezTo>
                    <a:pt x="71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5"/>
            <p:cNvSpPr/>
            <p:nvPr/>
          </p:nvSpPr>
          <p:spPr>
            <a:xfrm>
              <a:off x="1101042" y="4890884"/>
              <a:ext cx="154437" cy="191934"/>
            </a:xfrm>
            <a:custGeom>
              <a:avLst/>
              <a:gdLst/>
              <a:ahLst/>
              <a:cxnLst/>
              <a:rect l="l" t="t" r="r" b="b"/>
              <a:pathLst>
                <a:path w="729" h="906" extrusionOk="0">
                  <a:moveTo>
                    <a:pt x="670" y="0"/>
                  </a:moveTo>
                  <a:cubicBezTo>
                    <a:pt x="571" y="118"/>
                    <a:pt x="483" y="247"/>
                    <a:pt x="385" y="374"/>
                  </a:cubicBezTo>
                  <a:lnTo>
                    <a:pt x="0" y="906"/>
                  </a:lnTo>
                  <a:lnTo>
                    <a:pt x="70" y="906"/>
                  </a:lnTo>
                  <a:cubicBezTo>
                    <a:pt x="79" y="896"/>
                    <a:pt x="89" y="886"/>
                    <a:pt x="89" y="877"/>
                  </a:cubicBezTo>
                  <a:cubicBezTo>
                    <a:pt x="286" y="610"/>
                    <a:pt x="473" y="345"/>
                    <a:pt x="670" y="89"/>
                  </a:cubicBezTo>
                  <a:cubicBezTo>
                    <a:pt x="689" y="70"/>
                    <a:pt x="709" y="40"/>
                    <a:pt x="729" y="20"/>
                  </a:cubicBezTo>
                  <a:cubicBezTo>
                    <a:pt x="709" y="11"/>
                    <a:pt x="689" y="0"/>
                    <a:pt x="67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5"/>
            <p:cNvSpPr/>
            <p:nvPr/>
          </p:nvSpPr>
          <p:spPr>
            <a:xfrm>
              <a:off x="6744265" y="4559343"/>
              <a:ext cx="825782" cy="523475"/>
            </a:xfrm>
            <a:custGeom>
              <a:avLst/>
              <a:gdLst/>
              <a:ahLst/>
              <a:cxnLst/>
              <a:rect l="l" t="t" r="r" b="b"/>
              <a:pathLst>
                <a:path w="3898" h="2471" extrusionOk="0">
                  <a:moveTo>
                    <a:pt x="1997" y="1"/>
                  </a:moveTo>
                  <a:cubicBezTo>
                    <a:pt x="1889" y="1"/>
                    <a:pt x="1781" y="60"/>
                    <a:pt x="1712" y="148"/>
                  </a:cubicBezTo>
                  <a:cubicBezTo>
                    <a:pt x="1643" y="247"/>
                    <a:pt x="1614" y="375"/>
                    <a:pt x="1594" y="493"/>
                  </a:cubicBezTo>
                  <a:cubicBezTo>
                    <a:pt x="1545" y="749"/>
                    <a:pt x="1545" y="1005"/>
                    <a:pt x="1575" y="1250"/>
                  </a:cubicBezTo>
                  <a:cubicBezTo>
                    <a:pt x="1476" y="1005"/>
                    <a:pt x="1328" y="778"/>
                    <a:pt x="1131" y="601"/>
                  </a:cubicBezTo>
                  <a:cubicBezTo>
                    <a:pt x="1053" y="532"/>
                    <a:pt x="964" y="463"/>
                    <a:pt x="866" y="434"/>
                  </a:cubicBezTo>
                  <a:cubicBezTo>
                    <a:pt x="835" y="422"/>
                    <a:pt x="801" y="417"/>
                    <a:pt x="767" y="417"/>
                  </a:cubicBezTo>
                  <a:cubicBezTo>
                    <a:pt x="714" y="417"/>
                    <a:pt x="662" y="430"/>
                    <a:pt x="620" y="454"/>
                  </a:cubicBezTo>
                  <a:cubicBezTo>
                    <a:pt x="600" y="463"/>
                    <a:pt x="590" y="473"/>
                    <a:pt x="571" y="483"/>
                  </a:cubicBezTo>
                  <a:cubicBezTo>
                    <a:pt x="453" y="591"/>
                    <a:pt x="462" y="769"/>
                    <a:pt x="502" y="926"/>
                  </a:cubicBezTo>
                  <a:cubicBezTo>
                    <a:pt x="580" y="1270"/>
                    <a:pt x="738" y="1595"/>
                    <a:pt x="945" y="1880"/>
                  </a:cubicBezTo>
                  <a:cubicBezTo>
                    <a:pt x="797" y="1683"/>
                    <a:pt x="620" y="1526"/>
                    <a:pt x="413" y="1398"/>
                  </a:cubicBezTo>
                  <a:cubicBezTo>
                    <a:pt x="344" y="1363"/>
                    <a:pt x="269" y="1329"/>
                    <a:pt x="200" y="1329"/>
                  </a:cubicBezTo>
                  <a:cubicBezTo>
                    <a:pt x="171" y="1329"/>
                    <a:pt x="144" y="1335"/>
                    <a:pt x="118" y="1349"/>
                  </a:cubicBezTo>
                  <a:cubicBezTo>
                    <a:pt x="88" y="1359"/>
                    <a:pt x="69" y="1379"/>
                    <a:pt x="59" y="1398"/>
                  </a:cubicBezTo>
                  <a:cubicBezTo>
                    <a:pt x="49" y="1408"/>
                    <a:pt x="39" y="1428"/>
                    <a:pt x="29" y="1447"/>
                  </a:cubicBezTo>
                  <a:cubicBezTo>
                    <a:pt x="20" y="1477"/>
                    <a:pt x="9" y="1506"/>
                    <a:pt x="9" y="1536"/>
                  </a:cubicBezTo>
                  <a:cubicBezTo>
                    <a:pt x="0" y="1605"/>
                    <a:pt x="20" y="1683"/>
                    <a:pt x="49" y="1753"/>
                  </a:cubicBezTo>
                  <a:cubicBezTo>
                    <a:pt x="147" y="2028"/>
                    <a:pt x="335" y="2284"/>
                    <a:pt x="561" y="2471"/>
                  </a:cubicBezTo>
                  <a:lnTo>
                    <a:pt x="3296" y="2471"/>
                  </a:lnTo>
                  <a:cubicBezTo>
                    <a:pt x="3434" y="2382"/>
                    <a:pt x="3562" y="2284"/>
                    <a:pt x="3670" y="2175"/>
                  </a:cubicBezTo>
                  <a:cubicBezTo>
                    <a:pt x="3759" y="2087"/>
                    <a:pt x="3838" y="1998"/>
                    <a:pt x="3867" y="1890"/>
                  </a:cubicBezTo>
                  <a:cubicBezTo>
                    <a:pt x="3897" y="1782"/>
                    <a:pt x="3858" y="1644"/>
                    <a:pt x="3759" y="1585"/>
                  </a:cubicBezTo>
                  <a:cubicBezTo>
                    <a:pt x="3740" y="1576"/>
                    <a:pt x="3729" y="1565"/>
                    <a:pt x="3710" y="1565"/>
                  </a:cubicBezTo>
                  <a:cubicBezTo>
                    <a:pt x="3692" y="1561"/>
                    <a:pt x="3675" y="1559"/>
                    <a:pt x="3657" y="1559"/>
                  </a:cubicBezTo>
                  <a:cubicBezTo>
                    <a:pt x="3552" y="1559"/>
                    <a:pt x="3439" y="1626"/>
                    <a:pt x="3355" y="1694"/>
                  </a:cubicBezTo>
                  <a:cubicBezTo>
                    <a:pt x="3296" y="1742"/>
                    <a:pt x="3237" y="1801"/>
                    <a:pt x="3178" y="1861"/>
                  </a:cubicBezTo>
                  <a:cubicBezTo>
                    <a:pt x="3346" y="1546"/>
                    <a:pt x="3395" y="1162"/>
                    <a:pt x="3307" y="817"/>
                  </a:cubicBezTo>
                  <a:cubicBezTo>
                    <a:pt x="3287" y="710"/>
                    <a:pt x="3237" y="601"/>
                    <a:pt x="3149" y="552"/>
                  </a:cubicBezTo>
                  <a:cubicBezTo>
                    <a:pt x="3139" y="542"/>
                    <a:pt x="3119" y="532"/>
                    <a:pt x="3100" y="522"/>
                  </a:cubicBezTo>
                  <a:lnTo>
                    <a:pt x="3090" y="522"/>
                  </a:lnTo>
                  <a:cubicBezTo>
                    <a:pt x="3068" y="514"/>
                    <a:pt x="3045" y="510"/>
                    <a:pt x="3021" y="510"/>
                  </a:cubicBezTo>
                  <a:cubicBezTo>
                    <a:pt x="2963" y="510"/>
                    <a:pt x="2903" y="533"/>
                    <a:pt x="2854" y="562"/>
                  </a:cubicBezTo>
                  <a:cubicBezTo>
                    <a:pt x="2795" y="611"/>
                    <a:pt x="2736" y="680"/>
                    <a:pt x="2696" y="749"/>
                  </a:cubicBezTo>
                  <a:cubicBezTo>
                    <a:pt x="2559" y="946"/>
                    <a:pt x="2450" y="1143"/>
                    <a:pt x="2391" y="1359"/>
                  </a:cubicBezTo>
                  <a:cubicBezTo>
                    <a:pt x="2421" y="1034"/>
                    <a:pt x="2401" y="719"/>
                    <a:pt x="2322" y="404"/>
                  </a:cubicBezTo>
                  <a:cubicBezTo>
                    <a:pt x="2283" y="247"/>
                    <a:pt x="2214" y="60"/>
                    <a:pt x="2056" y="10"/>
                  </a:cubicBezTo>
                  <a:lnTo>
                    <a:pt x="2037" y="10"/>
                  </a:lnTo>
                  <a:cubicBezTo>
                    <a:pt x="2027" y="1"/>
                    <a:pt x="2008" y="1"/>
                    <a:pt x="199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5"/>
            <p:cNvSpPr/>
            <p:nvPr/>
          </p:nvSpPr>
          <p:spPr>
            <a:xfrm>
              <a:off x="6750408" y="4855506"/>
              <a:ext cx="191934" cy="227312"/>
            </a:xfrm>
            <a:custGeom>
              <a:avLst/>
              <a:gdLst/>
              <a:ahLst/>
              <a:cxnLst/>
              <a:rect l="l" t="t" r="r" b="b"/>
              <a:pathLst>
                <a:path w="906" h="1073" extrusionOk="0">
                  <a:moveTo>
                    <a:pt x="30" y="0"/>
                  </a:moveTo>
                  <a:cubicBezTo>
                    <a:pt x="20" y="10"/>
                    <a:pt x="10" y="30"/>
                    <a:pt x="0" y="49"/>
                  </a:cubicBezTo>
                  <a:cubicBezTo>
                    <a:pt x="306" y="374"/>
                    <a:pt x="581" y="718"/>
                    <a:pt x="837" y="1073"/>
                  </a:cubicBezTo>
                  <a:lnTo>
                    <a:pt x="906" y="1073"/>
                  </a:lnTo>
                  <a:cubicBezTo>
                    <a:pt x="680" y="758"/>
                    <a:pt x="433" y="443"/>
                    <a:pt x="168" y="158"/>
                  </a:cubicBezTo>
                  <a:cubicBezTo>
                    <a:pt x="11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5"/>
            <p:cNvSpPr/>
            <p:nvPr/>
          </p:nvSpPr>
          <p:spPr>
            <a:xfrm>
              <a:off x="6865018" y="4655310"/>
              <a:ext cx="223287" cy="427508"/>
            </a:xfrm>
            <a:custGeom>
              <a:avLst/>
              <a:gdLst/>
              <a:ahLst/>
              <a:cxnLst/>
              <a:rect l="l" t="t" r="r" b="b"/>
              <a:pathLst>
                <a:path w="1054" h="2018" extrusionOk="0">
                  <a:moveTo>
                    <a:pt x="50" y="1"/>
                  </a:moveTo>
                  <a:cubicBezTo>
                    <a:pt x="30" y="10"/>
                    <a:pt x="20" y="20"/>
                    <a:pt x="1" y="30"/>
                  </a:cubicBezTo>
                  <a:cubicBezTo>
                    <a:pt x="394" y="640"/>
                    <a:pt x="719" y="1280"/>
                    <a:pt x="975" y="1959"/>
                  </a:cubicBezTo>
                  <a:cubicBezTo>
                    <a:pt x="975" y="1978"/>
                    <a:pt x="985" y="1998"/>
                    <a:pt x="994" y="2018"/>
                  </a:cubicBezTo>
                  <a:lnTo>
                    <a:pt x="1053" y="2018"/>
                  </a:lnTo>
                  <a:cubicBezTo>
                    <a:pt x="837" y="1447"/>
                    <a:pt x="572" y="876"/>
                    <a:pt x="266" y="345"/>
                  </a:cubicBezTo>
                  <a:cubicBezTo>
                    <a:pt x="198" y="227"/>
                    <a:pt x="119" y="11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5"/>
            <p:cNvSpPr/>
            <p:nvPr/>
          </p:nvSpPr>
          <p:spPr>
            <a:xfrm>
              <a:off x="7146351" y="4559343"/>
              <a:ext cx="33684" cy="523475"/>
            </a:xfrm>
            <a:custGeom>
              <a:avLst/>
              <a:gdLst/>
              <a:ahLst/>
              <a:cxnLst/>
              <a:rect l="l" t="t" r="r" b="b"/>
              <a:pathLst>
                <a:path w="159" h="2471" extrusionOk="0">
                  <a:moveTo>
                    <a:pt x="99" y="1"/>
                  </a:moveTo>
                  <a:cubicBezTo>
                    <a:pt x="90" y="699"/>
                    <a:pt x="70" y="1388"/>
                    <a:pt x="31" y="2077"/>
                  </a:cubicBezTo>
                  <a:cubicBezTo>
                    <a:pt x="21" y="2215"/>
                    <a:pt x="11" y="2343"/>
                    <a:pt x="1" y="2471"/>
                  </a:cubicBezTo>
                  <a:lnTo>
                    <a:pt x="60" y="2471"/>
                  </a:lnTo>
                  <a:cubicBezTo>
                    <a:pt x="110" y="1703"/>
                    <a:pt x="149" y="926"/>
                    <a:pt x="149" y="148"/>
                  </a:cubicBezTo>
                  <a:cubicBezTo>
                    <a:pt x="149" y="109"/>
                    <a:pt x="158" y="60"/>
                    <a:pt x="158" y="10"/>
                  </a:cubicBezTo>
                  <a:lnTo>
                    <a:pt x="139" y="10"/>
                  </a:lnTo>
                  <a:cubicBezTo>
                    <a:pt x="129" y="1"/>
                    <a:pt x="110"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5"/>
            <p:cNvSpPr/>
            <p:nvPr/>
          </p:nvSpPr>
          <p:spPr>
            <a:xfrm>
              <a:off x="7254817" y="4669927"/>
              <a:ext cx="156767" cy="412891"/>
            </a:xfrm>
            <a:custGeom>
              <a:avLst/>
              <a:gdLst/>
              <a:ahLst/>
              <a:cxnLst/>
              <a:rect l="l" t="t" r="r" b="b"/>
              <a:pathLst>
                <a:path w="740" h="1949" extrusionOk="0">
                  <a:moveTo>
                    <a:pt x="690" y="0"/>
                  </a:moveTo>
                  <a:cubicBezTo>
                    <a:pt x="650" y="99"/>
                    <a:pt x="611" y="207"/>
                    <a:pt x="582" y="306"/>
                  </a:cubicBezTo>
                  <a:cubicBezTo>
                    <a:pt x="405" y="758"/>
                    <a:pt x="247" y="1220"/>
                    <a:pt x="90" y="1683"/>
                  </a:cubicBezTo>
                  <a:lnTo>
                    <a:pt x="1" y="1949"/>
                  </a:lnTo>
                  <a:lnTo>
                    <a:pt x="60" y="1949"/>
                  </a:lnTo>
                  <a:cubicBezTo>
                    <a:pt x="158" y="1673"/>
                    <a:pt x="247" y="1388"/>
                    <a:pt x="345" y="1102"/>
                  </a:cubicBezTo>
                  <a:cubicBezTo>
                    <a:pt x="434" y="876"/>
                    <a:pt x="512" y="650"/>
                    <a:pt x="591" y="413"/>
                  </a:cubicBezTo>
                  <a:lnTo>
                    <a:pt x="739" y="30"/>
                  </a:lnTo>
                  <a:cubicBezTo>
                    <a:pt x="72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5"/>
            <p:cNvSpPr/>
            <p:nvPr/>
          </p:nvSpPr>
          <p:spPr>
            <a:xfrm>
              <a:off x="7386375" y="4890884"/>
              <a:ext cx="154437" cy="191934"/>
            </a:xfrm>
            <a:custGeom>
              <a:avLst/>
              <a:gdLst/>
              <a:ahLst/>
              <a:cxnLst/>
              <a:rect l="l" t="t" r="r" b="b"/>
              <a:pathLst>
                <a:path w="729" h="906" extrusionOk="0">
                  <a:moveTo>
                    <a:pt x="679" y="0"/>
                  </a:moveTo>
                  <a:cubicBezTo>
                    <a:pt x="580" y="118"/>
                    <a:pt x="482" y="247"/>
                    <a:pt x="394" y="374"/>
                  </a:cubicBezTo>
                  <a:cubicBezTo>
                    <a:pt x="265" y="551"/>
                    <a:pt x="128" y="729"/>
                    <a:pt x="0" y="906"/>
                  </a:cubicBezTo>
                  <a:lnTo>
                    <a:pt x="69" y="906"/>
                  </a:lnTo>
                  <a:lnTo>
                    <a:pt x="98" y="877"/>
                  </a:lnTo>
                  <a:cubicBezTo>
                    <a:pt x="285" y="610"/>
                    <a:pt x="472" y="345"/>
                    <a:pt x="679" y="89"/>
                  </a:cubicBezTo>
                  <a:cubicBezTo>
                    <a:pt x="698" y="70"/>
                    <a:pt x="709" y="40"/>
                    <a:pt x="728" y="20"/>
                  </a:cubicBezTo>
                  <a:cubicBezTo>
                    <a:pt x="709" y="11"/>
                    <a:pt x="698" y="0"/>
                    <a:pt x="679"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5"/>
            <p:cNvSpPr/>
            <p:nvPr/>
          </p:nvSpPr>
          <p:spPr>
            <a:xfrm>
              <a:off x="49" y="5030704"/>
              <a:ext cx="9143974" cy="52114"/>
            </a:xfrm>
            <a:custGeom>
              <a:avLst/>
              <a:gdLst/>
              <a:ahLst/>
              <a:cxnLst/>
              <a:rect l="l" t="t" r="r" b="b"/>
              <a:pathLst>
                <a:path w="43163" h="246" extrusionOk="0">
                  <a:moveTo>
                    <a:pt x="0" y="0"/>
                  </a:moveTo>
                  <a:lnTo>
                    <a:pt x="0" y="246"/>
                  </a:lnTo>
                  <a:lnTo>
                    <a:pt x="43163" y="246"/>
                  </a:lnTo>
                  <a:lnTo>
                    <a:pt x="43163"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5"/>
            <p:cNvSpPr/>
            <p:nvPr/>
          </p:nvSpPr>
          <p:spPr>
            <a:xfrm>
              <a:off x="719998"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5"/>
            <p:cNvSpPr/>
            <p:nvPr/>
          </p:nvSpPr>
          <p:spPr>
            <a:xfrm>
              <a:off x="166987"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5"/>
            <p:cNvSpPr/>
            <p:nvPr/>
          </p:nvSpPr>
          <p:spPr>
            <a:xfrm flipH="1">
              <a:off x="7761987"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5"/>
            <p:cNvSpPr/>
            <p:nvPr/>
          </p:nvSpPr>
          <p:spPr>
            <a:xfrm flipH="1">
              <a:off x="7972072"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3" name="Google Shape;275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54" name="Google Shape;2754;p15"/>
          <p:cNvGrpSpPr/>
          <p:nvPr/>
        </p:nvGrpSpPr>
        <p:grpSpPr>
          <a:xfrm>
            <a:off x="87382" y="2833210"/>
            <a:ext cx="775786" cy="2249609"/>
            <a:chOff x="8274682" y="2833210"/>
            <a:chExt cx="775786" cy="2249609"/>
          </a:xfrm>
        </p:grpSpPr>
        <p:sp>
          <p:nvSpPr>
            <p:cNvPr id="2755" name="Google Shape;2755;p15"/>
            <p:cNvSpPr/>
            <p:nvPr/>
          </p:nvSpPr>
          <p:spPr>
            <a:xfrm>
              <a:off x="8643720" y="2833210"/>
              <a:ext cx="37709" cy="2249609"/>
            </a:xfrm>
            <a:custGeom>
              <a:avLst/>
              <a:gdLst/>
              <a:ahLst/>
              <a:cxnLst/>
              <a:rect l="l" t="t" r="r" b="b"/>
              <a:pathLst>
                <a:path w="178" h="10619" extrusionOk="0">
                  <a:moveTo>
                    <a:pt x="0" y="1"/>
                  </a:moveTo>
                  <a:lnTo>
                    <a:pt x="0" y="10619"/>
                  </a:lnTo>
                  <a:lnTo>
                    <a:pt x="177" y="10619"/>
                  </a:lnTo>
                  <a:lnTo>
                    <a:pt x="177"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2756" name="Google Shape;2756;p15"/>
            <p:cNvSpPr/>
            <p:nvPr/>
          </p:nvSpPr>
          <p:spPr>
            <a:xfrm>
              <a:off x="8278919" y="2927058"/>
              <a:ext cx="767312" cy="2565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2757" name="Google Shape;2757;p15"/>
            <p:cNvSpPr/>
            <p:nvPr/>
          </p:nvSpPr>
          <p:spPr>
            <a:xfrm>
              <a:off x="8274682" y="3179368"/>
              <a:ext cx="775786" cy="406535"/>
            </a:xfrm>
            <a:custGeom>
              <a:avLst/>
              <a:gdLst/>
              <a:ahLst/>
              <a:cxnLst/>
              <a:rect l="l" t="t" r="r" b="b"/>
              <a:pathLst>
                <a:path w="3662" h="1919" extrusionOk="0">
                  <a:moveTo>
                    <a:pt x="591" y="0"/>
                  </a:moveTo>
                  <a:lnTo>
                    <a:pt x="1" y="462"/>
                  </a:lnTo>
                  <a:lnTo>
                    <a:pt x="305" y="1171"/>
                  </a:lnTo>
                  <a:lnTo>
                    <a:pt x="3376" y="1919"/>
                  </a:lnTo>
                  <a:lnTo>
                    <a:pt x="3661" y="738"/>
                  </a:lnTo>
                  <a:lnTo>
                    <a:pt x="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sp>
        <p:nvSpPr>
          <p:cNvPr id="2758" name="Google Shape;2758;p15"/>
          <p:cNvSpPr txBox="1">
            <a:spLocks noGrp="1"/>
          </p:cNvSpPr>
          <p:nvPr>
            <p:ph type="subTitle" idx="1"/>
          </p:nvPr>
        </p:nvSpPr>
        <p:spPr>
          <a:xfrm>
            <a:off x="1039900" y="3449475"/>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59" name="Google Shape;2759;p15"/>
          <p:cNvSpPr txBox="1">
            <a:spLocks noGrp="1"/>
          </p:cNvSpPr>
          <p:nvPr>
            <p:ph type="subTitle" idx="2"/>
          </p:nvPr>
        </p:nvSpPr>
        <p:spPr>
          <a:xfrm>
            <a:off x="1039850" y="3917675"/>
            <a:ext cx="20817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0" name="Google Shape;2760;p15"/>
          <p:cNvSpPr txBox="1">
            <a:spLocks noGrp="1"/>
          </p:cNvSpPr>
          <p:nvPr>
            <p:ph type="subTitle" idx="3"/>
          </p:nvPr>
        </p:nvSpPr>
        <p:spPr>
          <a:xfrm>
            <a:off x="3531213" y="3449475"/>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61" name="Google Shape;2761;p15"/>
          <p:cNvSpPr txBox="1">
            <a:spLocks noGrp="1"/>
          </p:cNvSpPr>
          <p:nvPr>
            <p:ph type="subTitle" idx="4"/>
          </p:nvPr>
        </p:nvSpPr>
        <p:spPr>
          <a:xfrm>
            <a:off x="3531167" y="3917675"/>
            <a:ext cx="20817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2" name="Google Shape;2762;p15"/>
          <p:cNvSpPr txBox="1">
            <a:spLocks noGrp="1"/>
          </p:cNvSpPr>
          <p:nvPr>
            <p:ph type="subTitle" idx="5"/>
          </p:nvPr>
        </p:nvSpPr>
        <p:spPr>
          <a:xfrm>
            <a:off x="6022488" y="3449475"/>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63" name="Google Shape;2763;p15"/>
          <p:cNvSpPr txBox="1">
            <a:spLocks noGrp="1"/>
          </p:cNvSpPr>
          <p:nvPr>
            <p:ph type="subTitle" idx="6"/>
          </p:nvPr>
        </p:nvSpPr>
        <p:spPr>
          <a:xfrm>
            <a:off x="6022446" y="3917675"/>
            <a:ext cx="20817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4" name="Google Shape;2764;p15"/>
          <p:cNvSpPr txBox="1">
            <a:spLocks noGrp="1"/>
          </p:cNvSpPr>
          <p:nvPr>
            <p:ph type="subTitle" idx="7"/>
          </p:nvPr>
        </p:nvSpPr>
        <p:spPr>
          <a:xfrm>
            <a:off x="1039900" y="1711000"/>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65" name="Google Shape;2765;p15"/>
          <p:cNvSpPr txBox="1">
            <a:spLocks noGrp="1"/>
          </p:cNvSpPr>
          <p:nvPr>
            <p:ph type="subTitle" idx="8"/>
          </p:nvPr>
        </p:nvSpPr>
        <p:spPr>
          <a:xfrm>
            <a:off x="1039850" y="2179200"/>
            <a:ext cx="20817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6" name="Google Shape;2766;p15"/>
          <p:cNvSpPr txBox="1">
            <a:spLocks noGrp="1"/>
          </p:cNvSpPr>
          <p:nvPr>
            <p:ph type="subTitle" idx="9"/>
          </p:nvPr>
        </p:nvSpPr>
        <p:spPr>
          <a:xfrm>
            <a:off x="3531213" y="1711000"/>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67" name="Google Shape;2767;p15"/>
          <p:cNvSpPr txBox="1">
            <a:spLocks noGrp="1"/>
          </p:cNvSpPr>
          <p:nvPr>
            <p:ph type="subTitle" idx="13"/>
          </p:nvPr>
        </p:nvSpPr>
        <p:spPr>
          <a:xfrm>
            <a:off x="3531167" y="2179200"/>
            <a:ext cx="20817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8" name="Google Shape;2768;p15"/>
          <p:cNvSpPr txBox="1">
            <a:spLocks noGrp="1"/>
          </p:cNvSpPr>
          <p:nvPr>
            <p:ph type="subTitle" idx="14"/>
          </p:nvPr>
        </p:nvSpPr>
        <p:spPr>
          <a:xfrm>
            <a:off x="6022488" y="1711000"/>
            <a:ext cx="2081700" cy="4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nton"/>
              <a:buNone/>
              <a:defRPr sz="2200">
                <a:latin typeface="Anton"/>
                <a:ea typeface="Anton"/>
                <a:cs typeface="Anton"/>
                <a:sym typeface="Anton"/>
              </a:defRPr>
            </a:lvl1pPr>
            <a:lvl2pPr lvl="1" algn="ctr" rtl="0">
              <a:spcBef>
                <a:spcPts val="0"/>
              </a:spcBef>
              <a:spcAft>
                <a:spcPts val="0"/>
              </a:spcAft>
              <a:buSzPts val="2200"/>
              <a:buFont typeface="Anton"/>
              <a:buNone/>
              <a:defRPr sz="2200">
                <a:latin typeface="Anton"/>
                <a:ea typeface="Anton"/>
                <a:cs typeface="Anton"/>
                <a:sym typeface="Anton"/>
              </a:defRPr>
            </a:lvl2pPr>
            <a:lvl3pPr lvl="2" algn="ctr" rtl="0">
              <a:spcBef>
                <a:spcPts val="0"/>
              </a:spcBef>
              <a:spcAft>
                <a:spcPts val="0"/>
              </a:spcAft>
              <a:buSzPts val="2200"/>
              <a:buFont typeface="Anton"/>
              <a:buNone/>
              <a:defRPr sz="2200">
                <a:latin typeface="Anton"/>
                <a:ea typeface="Anton"/>
                <a:cs typeface="Anton"/>
                <a:sym typeface="Anton"/>
              </a:defRPr>
            </a:lvl3pPr>
            <a:lvl4pPr lvl="3" algn="ctr" rtl="0">
              <a:spcBef>
                <a:spcPts val="0"/>
              </a:spcBef>
              <a:spcAft>
                <a:spcPts val="0"/>
              </a:spcAft>
              <a:buSzPts val="2200"/>
              <a:buFont typeface="Anton"/>
              <a:buNone/>
              <a:defRPr sz="2200">
                <a:latin typeface="Anton"/>
                <a:ea typeface="Anton"/>
                <a:cs typeface="Anton"/>
                <a:sym typeface="Anton"/>
              </a:defRPr>
            </a:lvl4pPr>
            <a:lvl5pPr lvl="4" algn="ctr" rtl="0">
              <a:spcBef>
                <a:spcPts val="0"/>
              </a:spcBef>
              <a:spcAft>
                <a:spcPts val="0"/>
              </a:spcAft>
              <a:buSzPts val="2200"/>
              <a:buFont typeface="Anton"/>
              <a:buNone/>
              <a:defRPr sz="2200">
                <a:latin typeface="Anton"/>
                <a:ea typeface="Anton"/>
                <a:cs typeface="Anton"/>
                <a:sym typeface="Anton"/>
              </a:defRPr>
            </a:lvl5pPr>
            <a:lvl6pPr lvl="5" algn="ctr" rtl="0">
              <a:spcBef>
                <a:spcPts val="0"/>
              </a:spcBef>
              <a:spcAft>
                <a:spcPts val="0"/>
              </a:spcAft>
              <a:buSzPts val="2200"/>
              <a:buFont typeface="Anton"/>
              <a:buNone/>
              <a:defRPr sz="2200">
                <a:latin typeface="Anton"/>
                <a:ea typeface="Anton"/>
                <a:cs typeface="Anton"/>
                <a:sym typeface="Anton"/>
              </a:defRPr>
            </a:lvl6pPr>
            <a:lvl7pPr lvl="6" algn="ctr" rtl="0">
              <a:spcBef>
                <a:spcPts val="0"/>
              </a:spcBef>
              <a:spcAft>
                <a:spcPts val="0"/>
              </a:spcAft>
              <a:buSzPts val="2200"/>
              <a:buFont typeface="Anton"/>
              <a:buNone/>
              <a:defRPr sz="2200">
                <a:latin typeface="Anton"/>
                <a:ea typeface="Anton"/>
                <a:cs typeface="Anton"/>
                <a:sym typeface="Anton"/>
              </a:defRPr>
            </a:lvl7pPr>
            <a:lvl8pPr lvl="7" algn="ctr" rtl="0">
              <a:spcBef>
                <a:spcPts val="0"/>
              </a:spcBef>
              <a:spcAft>
                <a:spcPts val="0"/>
              </a:spcAft>
              <a:buSzPts val="2200"/>
              <a:buFont typeface="Anton"/>
              <a:buNone/>
              <a:defRPr sz="2200">
                <a:latin typeface="Anton"/>
                <a:ea typeface="Anton"/>
                <a:cs typeface="Anton"/>
                <a:sym typeface="Anton"/>
              </a:defRPr>
            </a:lvl8pPr>
            <a:lvl9pPr lvl="8" algn="ctr" rtl="0">
              <a:spcBef>
                <a:spcPts val="0"/>
              </a:spcBef>
              <a:spcAft>
                <a:spcPts val="0"/>
              </a:spcAft>
              <a:buSzPts val="2200"/>
              <a:buFont typeface="Anton"/>
              <a:buNone/>
              <a:defRPr sz="2200">
                <a:latin typeface="Anton"/>
                <a:ea typeface="Anton"/>
                <a:cs typeface="Anton"/>
                <a:sym typeface="Anton"/>
              </a:defRPr>
            </a:lvl9pPr>
          </a:lstStyle>
          <a:p>
            <a:endParaRPr/>
          </a:p>
        </p:txBody>
      </p:sp>
      <p:sp>
        <p:nvSpPr>
          <p:cNvPr id="2769" name="Google Shape;2769;p15"/>
          <p:cNvSpPr txBox="1">
            <a:spLocks noGrp="1"/>
          </p:cNvSpPr>
          <p:nvPr>
            <p:ph type="subTitle" idx="15"/>
          </p:nvPr>
        </p:nvSpPr>
        <p:spPr>
          <a:xfrm>
            <a:off x="5888250" y="2179200"/>
            <a:ext cx="2350200" cy="6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3363"/>
        <p:cNvGrpSpPr/>
        <p:nvPr/>
      </p:nvGrpSpPr>
      <p:grpSpPr>
        <a:xfrm>
          <a:off x="0" y="0"/>
          <a:ext cx="0" cy="0"/>
          <a:chOff x="0" y="0"/>
          <a:chExt cx="0" cy="0"/>
        </a:xfrm>
      </p:grpSpPr>
      <p:sp>
        <p:nvSpPr>
          <p:cNvPr id="3364" name="Google Shape;3364;p19"/>
          <p:cNvSpPr/>
          <p:nvPr/>
        </p:nvSpPr>
        <p:spPr>
          <a:xfrm flipH="1">
            <a:off x="-1116640" y="1110951"/>
            <a:ext cx="7461547" cy="2515633"/>
          </a:xfrm>
          <a:custGeom>
            <a:avLst/>
            <a:gdLst/>
            <a:ahLst/>
            <a:cxnLst/>
            <a:rect l="l" t="t" r="r" b="b"/>
            <a:pathLst>
              <a:path w="28786" h="9705" extrusionOk="0">
                <a:moveTo>
                  <a:pt x="19631" y="0"/>
                </a:moveTo>
                <a:cubicBezTo>
                  <a:pt x="19599" y="0"/>
                  <a:pt x="19567" y="0"/>
                  <a:pt x="19535" y="1"/>
                </a:cubicBezTo>
                <a:cubicBezTo>
                  <a:pt x="17389" y="70"/>
                  <a:pt x="15697" y="1851"/>
                  <a:pt x="13630" y="2432"/>
                </a:cubicBezTo>
                <a:cubicBezTo>
                  <a:pt x="12998" y="2606"/>
                  <a:pt x="12353" y="2663"/>
                  <a:pt x="11700" y="2663"/>
                </a:cubicBezTo>
                <a:cubicBezTo>
                  <a:pt x="10504" y="2663"/>
                  <a:pt x="9284" y="2471"/>
                  <a:pt x="8080" y="2452"/>
                </a:cubicBezTo>
                <a:cubicBezTo>
                  <a:pt x="7997" y="2450"/>
                  <a:pt x="7914" y="2449"/>
                  <a:pt x="7830" y="2449"/>
                </a:cubicBezTo>
                <a:cubicBezTo>
                  <a:pt x="5040" y="2449"/>
                  <a:pt x="2258" y="3409"/>
                  <a:pt x="60" y="5129"/>
                </a:cubicBezTo>
                <a:lnTo>
                  <a:pt x="1" y="8720"/>
                </a:lnTo>
                <a:lnTo>
                  <a:pt x="28785" y="9704"/>
                </a:lnTo>
                <a:lnTo>
                  <a:pt x="28785" y="2088"/>
                </a:lnTo>
                <a:cubicBezTo>
                  <a:pt x="28273" y="2421"/>
                  <a:pt x="27696" y="2557"/>
                  <a:pt x="27099" y="2557"/>
                </a:cubicBezTo>
                <a:cubicBezTo>
                  <a:pt x="26090" y="2557"/>
                  <a:pt x="25022" y="2170"/>
                  <a:pt x="24101" y="1694"/>
                </a:cubicBezTo>
                <a:cubicBezTo>
                  <a:pt x="22673" y="951"/>
                  <a:pt x="21236" y="0"/>
                  <a:pt x="196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9"/>
          <p:cNvSpPr/>
          <p:nvPr/>
        </p:nvSpPr>
        <p:spPr>
          <a:xfrm flipH="1">
            <a:off x="-187563" y="2332677"/>
            <a:ext cx="9613163" cy="2905004"/>
          </a:xfrm>
          <a:custGeom>
            <a:avLst/>
            <a:gdLst/>
            <a:ahLst/>
            <a:cxnLst/>
            <a:rect l="l" t="t" r="r" b="b"/>
            <a:pathLst>
              <a:path w="48625" h="14694" extrusionOk="0">
                <a:moveTo>
                  <a:pt x="24445" y="0"/>
                </a:moveTo>
                <a:cubicBezTo>
                  <a:pt x="15776" y="0"/>
                  <a:pt x="7568" y="896"/>
                  <a:pt x="256" y="2500"/>
                </a:cubicBezTo>
                <a:lnTo>
                  <a:pt x="0" y="14693"/>
                </a:lnTo>
                <a:lnTo>
                  <a:pt x="48555" y="14693"/>
                </a:lnTo>
                <a:lnTo>
                  <a:pt x="48625" y="2500"/>
                </a:lnTo>
                <a:cubicBezTo>
                  <a:pt x="41323" y="896"/>
                  <a:pt x="33115" y="0"/>
                  <a:pt x="24445"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9"/>
          <p:cNvSpPr/>
          <p:nvPr/>
        </p:nvSpPr>
        <p:spPr>
          <a:xfrm rot="-5400000">
            <a:off x="3303937" y="773687"/>
            <a:ext cx="2546950" cy="9261475"/>
          </a:xfrm>
          <a:prstGeom prst="flowChartOnlineStorage">
            <a:avLst/>
          </a:prstGeom>
          <a:solidFill>
            <a:srgbClr val="005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9"/>
          <p:cNvSpPr/>
          <p:nvPr/>
        </p:nvSpPr>
        <p:spPr>
          <a:xfrm flipH="1">
            <a:off x="106219" y="1917112"/>
            <a:ext cx="504135" cy="601601"/>
          </a:xfrm>
          <a:custGeom>
            <a:avLst/>
            <a:gdLst/>
            <a:ahLst/>
            <a:cxnLst/>
            <a:rect l="l" t="t" r="r" b="b"/>
            <a:pathLst>
              <a:path w="2550" h="3043" extrusionOk="0">
                <a:moveTo>
                  <a:pt x="1166" y="1"/>
                </a:moveTo>
                <a:cubicBezTo>
                  <a:pt x="995" y="1"/>
                  <a:pt x="820" y="73"/>
                  <a:pt x="719" y="213"/>
                </a:cubicBezTo>
                <a:cubicBezTo>
                  <a:pt x="660" y="282"/>
                  <a:pt x="561" y="469"/>
                  <a:pt x="542" y="685"/>
                </a:cubicBezTo>
                <a:cubicBezTo>
                  <a:pt x="522" y="813"/>
                  <a:pt x="542" y="961"/>
                  <a:pt x="631" y="1098"/>
                </a:cubicBezTo>
                <a:cubicBezTo>
                  <a:pt x="613" y="1096"/>
                  <a:pt x="595" y="1095"/>
                  <a:pt x="577" y="1095"/>
                </a:cubicBezTo>
                <a:cubicBezTo>
                  <a:pt x="415" y="1095"/>
                  <a:pt x="251" y="1174"/>
                  <a:pt x="198" y="1325"/>
                </a:cubicBezTo>
                <a:cubicBezTo>
                  <a:pt x="158" y="1424"/>
                  <a:pt x="188" y="1542"/>
                  <a:pt x="257" y="1610"/>
                </a:cubicBezTo>
                <a:cubicBezTo>
                  <a:pt x="322" y="1685"/>
                  <a:pt x="415" y="1778"/>
                  <a:pt x="509" y="1778"/>
                </a:cubicBezTo>
                <a:cubicBezTo>
                  <a:pt x="513" y="1778"/>
                  <a:pt x="518" y="1778"/>
                  <a:pt x="522" y="1778"/>
                </a:cubicBezTo>
                <a:lnTo>
                  <a:pt x="522" y="1778"/>
                </a:lnTo>
                <a:cubicBezTo>
                  <a:pt x="395" y="1807"/>
                  <a:pt x="266" y="1857"/>
                  <a:pt x="168" y="1945"/>
                </a:cubicBezTo>
                <a:cubicBezTo>
                  <a:pt x="69" y="2043"/>
                  <a:pt x="1" y="2181"/>
                  <a:pt x="21" y="2309"/>
                </a:cubicBezTo>
                <a:cubicBezTo>
                  <a:pt x="40" y="2447"/>
                  <a:pt x="128" y="2555"/>
                  <a:pt x="227" y="2644"/>
                </a:cubicBezTo>
                <a:cubicBezTo>
                  <a:pt x="486" y="2876"/>
                  <a:pt x="987" y="3043"/>
                  <a:pt x="1452" y="3043"/>
                </a:cubicBezTo>
                <a:cubicBezTo>
                  <a:pt x="1500" y="3043"/>
                  <a:pt x="1548" y="3041"/>
                  <a:pt x="1595" y="3037"/>
                </a:cubicBezTo>
                <a:cubicBezTo>
                  <a:pt x="1989" y="3018"/>
                  <a:pt x="2333" y="2870"/>
                  <a:pt x="2481" y="2555"/>
                </a:cubicBezTo>
                <a:cubicBezTo>
                  <a:pt x="2510" y="2476"/>
                  <a:pt x="2530" y="2408"/>
                  <a:pt x="2540" y="2319"/>
                </a:cubicBezTo>
                <a:cubicBezTo>
                  <a:pt x="2549" y="2211"/>
                  <a:pt x="2540" y="2102"/>
                  <a:pt x="2481" y="2014"/>
                </a:cubicBezTo>
                <a:cubicBezTo>
                  <a:pt x="2431" y="1916"/>
                  <a:pt x="2363" y="1857"/>
                  <a:pt x="2264" y="1846"/>
                </a:cubicBezTo>
                <a:cubicBezTo>
                  <a:pt x="2382" y="1738"/>
                  <a:pt x="2471" y="1581"/>
                  <a:pt x="2490" y="1413"/>
                </a:cubicBezTo>
                <a:cubicBezTo>
                  <a:pt x="2501" y="1246"/>
                  <a:pt x="2422" y="1069"/>
                  <a:pt x="2274" y="1000"/>
                </a:cubicBezTo>
                <a:cubicBezTo>
                  <a:pt x="2206" y="964"/>
                  <a:pt x="2120" y="940"/>
                  <a:pt x="2040" y="940"/>
                </a:cubicBezTo>
                <a:cubicBezTo>
                  <a:pt x="1945" y="940"/>
                  <a:pt x="1859" y="974"/>
                  <a:pt x="1821" y="1059"/>
                </a:cubicBezTo>
                <a:cubicBezTo>
                  <a:pt x="1880" y="843"/>
                  <a:pt x="1871" y="617"/>
                  <a:pt x="1782" y="420"/>
                </a:cubicBezTo>
                <a:cubicBezTo>
                  <a:pt x="1694" y="223"/>
                  <a:pt x="1516" y="65"/>
                  <a:pt x="1300" y="16"/>
                </a:cubicBezTo>
                <a:cubicBezTo>
                  <a:pt x="1257" y="6"/>
                  <a:pt x="1211" y="1"/>
                  <a:pt x="1166"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9"/>
          <p:cNvSpPr/>
          <p:nvPr/>
        </p:nvSpPr>
        <p:spPr>
          <a:xfrm flipH="1">
            <a:off x="302733" y="2285822"/>
            <a:ext cx="83825" cy="426439"/>
          </a:xfrm>
          <a:custGeom>
            <a:avLst/>
            <a:gdLst/>
            <a:ahLst/>
            <a:cxnLst/>
            <a:rect l="l" t="t" r="r" b="b"/>
            <a:pathLst>
              <a:path w="424" h="2157" extrusionOk="0">
                <a:moveTo>
                  <a:pt x="217" y="1"/>
                </a:moveTo>
                <a:lnTo>
                  <a:pt x="197" y="425"/>
                </a:lnTo>
                <a:lnTo>
                  <a:pt x="0" y="178"/>
                </a:lnTo>
                <a:lnTo>
                  <a:pt x="0" y="228"/>
                </a:lnTo>
                <a:lnTo>
                  <a:pt x="188" y="543"/>
                </a:lnTo>
                <a:lnTo>
                  <a:pt x="168" y="838"/>
                </a:lnTo>
                <a:lnTo>
                  <a:pt x="50" y="739"/>
                </a:lnTo>
                <a:lnTo>
                  <a:pt x="50" y="739"/>
                </a:lnTo>
                <a:lnTo>
                  <a:pt x="70" y="798"/>
                </a:lnTo>
                <a:lnTo>
                  <a:pt x="168" y="917"/>
                </a:lnTo>
                <a:lnTo>
                  <a:pt x="99" y="2157"/>
                </a:lnTo>
                <a:lnTo>
                  <a:pt x="286" y="2107"/>
                </a:lnTo>
                <a:lnTo>
                  <a:pt x="276" y="749"/>
                </a:lnTo>
                <a:lnTo>
                  <a:pt x="424" y="365"/>
                </a:lnTo>
                <a:lnTo>
                  <a:pt x="424" y="306"/>
                </a:lnTo>
                <a:lnTo>
                  <a:pt x="276" y="631"/>
                </a:lnTo>
                <a:lnTo>
                  <a:pt x="276" y="80"/>
                </a:lnTo>
                <a:lnTo>
                  <a:pt x="217" y="1"/>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9"/>
          <p:cNvSpPr/>
          <p:nvPr/>
        </p:nvSpPr>
        <p:spPr>
          <a:xfrm flipH="1">
            <a:off x="898008" y="1939254"/>
            <a:ext cx="428218" cy="511054"/>
          </a:xfrm>
          <a:custGeom>
            <a:avLst/>
            <a:gdLst/>
            <a:ahLst/>
            <a:cxnLst/>
            <a:rect l="l" t="t" r="r" b="b"/>
            <a:pathLst>
              <a:path w="2166" h="2585" extrusionOk="0">
                <a:moveTo>
                  <a:pt x="993" y="1"/>
                </a:moveTo>
                <a:cubicBezTo>
                  <a:pt x="846" y="1"/>
                  <a:pt x="697" y="62"/>
                  <a:pt x="611" y="179"/>
                </a:cubicBezTo>
                <a:cubicBezTo>
                  <a:pt x="561" y="249"/>
                  <a:pt x="473" y="406"/>
                  <a:pt x="453" y="583"/>
                </a:cubicBezTo>
                <a:cubicBezTo>
                  <a:pt x="443" y="701"/>
                  <a:pt x="463" y="819"/>
                  <a:pt x="532" y="938"/>
                </a:cubicBezTo>
                <a:cubicBezTo>
                  <a:pt x="515" y="935"/>
                  <a:pt x="498" y="934"/>
                  <a:pt x="481" y="934"/>
                </a:cubicBezTo>
                <a:cubicBezTo>
                  <a:pt x="345" y="934"/>
                  <a:pt x="201" y="1002"/>
                  <a:pt x="158" y="1124"/>
                </a:cubicBezTo>
                <a:cubicBezTo>
                  <a:pt x="128" y="1213"/>
                  <a:pt x="158" y="1312"/>
                  <a:pt x="207" y="1371"/>
                </a:cubicBezTo>
                <a:cubicBezTo>
                  <a:pt x="260" y="1432"/>
                  <a:pt x="338" y="1511"/>
                  <a:pt x="417" y="1511"/>
                </a:cubicBezTo>
                <a:cubicBezTo>
                  <a:pt x="426" y="1511"/>
                  <a:pt x="434" y="1510"/>
                  <a:pt x="443" y="1508"/>
                </a:cubicBezTo>
                <a:lnTo>
                  <a:pt x="443" y="1508"/>
                </a:lnTo>
                <a:cubicBezTo>
                  <a:pt x="335" y="1537"/>
                  <a:pt x="217" y="1577"/>
                  <a:pt x="138" y="1656"/>
                </a:cubicBezTo>
                <a:cubicBezTo>
                  <a:pt x="49" y="1734"/>
                  <a:pt x="0" y="1852"/>
                  <a:pt x="20" y="1961"/>
                </a:cubicBezTo>
                <a:cubicBezTo>
                  <a:pt x="30" y="2079"/>
                  <a:pt x="108" y="2178"/>
                  <a:pt x="197" y="2246"/>
                </a:cubicBezTo>
                <a:cubicBezTo>
                  <a:pt x="413" y="2444"/>
                  <a:pt x="842" y="2584"/>
                  <a:pt x="1245" y="2584"/>
                </a:cubicBezTo>
                <a:cubicBezTo>
                  <a:pt x="1283" y="2584"/>
                  <a:pt x="1321" y="2583"/>
                  <a:pt x="1359" y="2581"/>
                </a:cubicBezTo>
                <a:cubicBezTo>
                  <a:pt x="1683" y="2561"/>
                  <a:pt x="1978" y="2443"/>
                  <a:pt x="2096" y="2167"/>
                </a:cubicBezTo>
                <a:cubicBezTo>
                  <a:pt x="2126" y="2108"/>
                  <a:pt x="2146" y="2040"/>
                  <a:pt x="2155" y="1970"/>
                </a:cubicBezTo>
                <a:cubicBezTo>
                  <a:pt x="2165" y="1882"/>
                  <a:pt x="2146" y="1784"/>
                  <a:pt x="2106" y="1705"/>
                </a:cubicBezTo>
                <a:cubicBezTo>
                  <a:pt x="2067" y="1626"/>
                  <a:pt x="2008" y="1577"/>
                  <a:pt x="1919" y="1577"/>
                </a:cubicBezTo>
                <a:cubicBezTo>
                  <a:pt x="2017" y="1478"/>
                  <a:pt x="2096" y="1351"/>
                  <a:pt x="2106" y="1203"/>
                </a:cubicBezTo>
                <a:cubicBezTo>
                  <a:pt x="2116" y="1065"/>
                  <a:pt x="2047" y="918"/>
                  <a:pt x="1929" y="849"/>
                </a:cubicBezTo>
                <a:cubicBezTo>
                  <a:pt x="1870" y="821"/>
                  <a:pt x="1797" y="803"/>
                  <a:pt x="1729" y="803"/>
                </a:cubicBezTo>
                <a:cubicBezTo>
                  <a:pt x="1649" y="803"/>
                  <a:pt x="1577" y="829"/>
                  <a:pt x="1545" y="898"/>
                </a:cubicBezTo>
                <a:cubicBezTo>
                  <a:pt x="1595" y="721"/>
                  <a:pt x="1584" y="524"/>
                  <a:pt x="1506" y="357"/>
                </a:cubicBezTo>
                <a:cubicBezTo>
                  <a:pt x="1427" y="190"/>
                  <a:pt x="1280" y="52"/>
                  <a:pt x="1103" y="13"/>
                </a:cubicBezTo>
                <a:cubicBezTo>
                  <a:pt x="1067" y="5"/>
                  <a:pt x="1030" y="1"/>
                  <a:pt x="993"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9"/>
          <p:cNvSpPr/>
          <p:nvPr/>
        </p:nvSpPr>
        <p:spPr>
          <a:xfrm flipH="1">
            <a:off x="1065262" y="2253004"/>
            <a:ext cx="72358" cy="361989"/>
          </a:xfrm>
          <a:custGeom>
            <a:avLst/>
            <a:gdLst/>
            <a:ahLst/>
            <a:cxnLst/>
            <a:rect l="l" t="t" r="r" b="b"/>
            <a:pathLst>
              <a:path w="366" h="1831" extrusionOk="0">
                <a:moveTo>
                  <a:pt x="188" y="0"/>
                </a:moveTo>
                <a:lnTo>
                  <a:pt x="168" y="364"/>
                </a:lnTo>
                <a:lnTo>
                  <a:pt x="1" y="147"/>
                </a:lnTo>
                <a:lnTo>
                  <a:pt x="1" y="197"/>
                </a:lnTo>
                <a:lnTo>
                  <a:pt x="168" y="462"/>
                </a:lnTo>
                <a:lnTo>
                  <a:pt x="149" y="709"/>
                </a:lnTo>
                <a:lnTo>
                  <a:pt x="50" y="630"/>
                </a:lnTo>
                <a:lnTo>
                  <a:pt x="50" y="630"/>
                </a:lnTo>
                <a:lnTo>
                  <a:pt x="60" y="679"/>
                </a:lnTo>
                <a:lnTo>
                  <a:pt x="149" y="777"/>
                </a:lnTo>
                <a:lnTo>
                  <a:pt x="90" y="1830"/>
                </a:lnTo>
                <a:lnTo>
                  <a:pt x="247" y="1791"/>
                </a:lnTo>
                <a:lnTo>
                  <a:pt x="237" y="630"/>
                </a:lnTo>
                <a:lnTo>
                  <a:pt x="365" y="315"/>
                </a:lnTo>
                <a:lnTo>
                  <a:pt x="365" y="265"/>
                </a:lnTo>
                <a:lnTo>
                  <a:pt x="237" y="531"/>
                </a:lnTo>
                <a:lnTo>
                  <a:pt x="237" y="69"/>
                </a:lnTo>
                <a:lnTo>
                  <a:pt x="188"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9"/>
          <p:cNvSpPr/>
          <p:nvPr/>
        </p:nvSpPr>
        <p:spPr>
          <a:xfrm flipH="1">
            <a:off x="1691773" y="1962385"/>
            <a:ext cx="350522" cy="419915"/>
          </a:xfrm>
          <a:custGeom>
            <a:avLst/>
            <a:gdLst/>
            <a:ahLst/>
            <a:cxnLst/>
            <a:rect l="l" t="t" r="r" b="b"/>
            <a:pathLst>
              <a:path w="1773" h="2124" extrusionOk="0">
                <a:moveTo>
                  <a:pt x="803" y="0"/>
                </a:moveTo>
                <a:cubicBezTo>
                  <a:pt x="686" y="0"/>
                  <a:pt x="571" y="50"/>
                  <a:pt x="502" y="141"/>
                </a:cubicBezTo>
                <a:cubicBezTo>
                  <a:pt x="463" y="200"/>
                  <a:pt x="384" y="329"/>
                  <a:pt x="375" y="476"/>
                </a:cubicBezTo>
                <a:cubicBezTo>
                  <a:pt x="365" y="574"/>
                  <a:pt x="375" y="673"/>
                  <a:pt x="434" y="771"/>
                </a:cubicBezTo>
                <a:cubicBezTo>
                  <a:pt x="424" y="770"/>
                  <a:pt x="415" y="770"/>
                  <a:pt x="405" y="770"/>
                </a:cubicBezTo>
                <a:cubicBezTo>
                  <a:pt x="293" y="770"/>
                  <a:pt x="165" y="820"/>
                  <a:pt x="129" y="928"/>
                </a:cubicBezTo>
                <a:cubicBezTo>
                  <a:pt x="109" y="998"/>
                  <a:pt x="119" y="1076"/>
                  <a:pt x="168" y="1125"/>
                </a:cubicBezTo>
                <a:cubicBezTo>
                  <a:pt x="214" y="1180"/>
                  <a:pt x="277" y="1244"/>
                  <a:pt x="349" y="1244"/>
                </a:cubicBezTo>
                <a:cubicBezTo>
                  <a:pt x="354" y="1244"/>
                  <a:pt x="359" y="1244"/>
                  <a:pt x="365" y="1243"/>
                </a:cubicBezTo>
                <a:lnTo>
                  <a:pt x="365" y="1243"/>
                </a:lnTo>
                <a:cubicBezTo>
                  <a:pt x="266" y="1263"/>
                  <a:pt x="178" y="1293"/>
                  <a:pt x="109" y="1361"/>
                </a:cubicBezTo>
                <a:cubicBezTo>
                  <a:pt x="40" y="1420"/>
                  <a:pt x="1" y="1519"/>
                  <a:pt x="10" y="1617"/>
                </a:cubicBezTo>
                <a:cubicBezTo>
                  <a:pt x="21" y="1706"/>
                  <a:pt x="89" y="1785"/>
                  <a:pt x="158" y="1853"/>
                </a:cubicBezTo>
                <a:cubicBezTo>
                  <a:pt x="336" y="2005"/>
                  <a:pt x="683" y="2124"/>
                  <a:pt x="1009" y="2124"/>
                </a:cubicBezTo>
                <a:cubicBezTo>
                  <a:pt x="1044" y="2124"/>
                  <a:pt x="1078" y="2122"/>
                  <a:pt x="1113" y="2120"/>
                </a:cubicBezTo>
                <a:cubicBezTo>
                  <a:pt x="1388" y="2109"/>
                  <a:pt x="1624" y="2001"/>
                  <a:pt x="1723" y="1785"/>
                </a:cubicBezTo>
                <a:cubicBezTo>
                  <a:pt x="1742" y="1735"/>
                  <a:pt x="1762" y="1676"/>
                  <a:pt x="1762" y="1617"/>
                </a:cubicBezTo>
                <a:cubicBezTo>
                  <a:pt x="1772" y="1549"/>
                  <a:pt x="1762" y="1470"/>
                  <a:pt x="1733" y="1401"/>
                </a:cubicBezTo>
                <a:cubicBezTo>
                  <a:pt x="1694" y="1342"/>
                  <a:pt x="1644" y="1293"/>
                  <a:pt x="1576" y="1293"/>
                </a:cubicBezTo>
                <a:cubicBezTo>
                  <a:pt x="1654" y="1214"/>
                  <a:pt x="1723" y="1106"/>
                  <a:pt x="1733" y="987"/>
                </a:cubicBezTo>
                <a:cubicBezTo>
                  <a:pt x="1742" y="869"/>
                  <a:pt x="1683" y="751"/>
                  <a:pt x="1585" y="692"/>
                </a:cubicBezTo>
                <a:cubicBezTo>
                  <a:pt x="1538" y="671"/>
                  <a:pt x="1482" y="657"/>
                  <a:pt x="1429" y="657"/>
                </a:cubicBezTo>
                <a:cubicBezTo>
                  <a:pt x="1360" y="657"/>
                  <a:pt x="1298" y="680"/>
                  <a:pt x="1270" y="742"/>
                </a:cubicBezTo>
                <a:cubicBezTo>
                  <a:pt x="1309" y="594"/>
                  <a:pt x="1300" y="436"/>
                  <a:pt x="1241" y="299"/>
                </a:cubicBezTo>
                <a:cubicBezTo>
                  <a:pt x="1172" y="161"/>
                  <a:pt x="1054" y="43"/>
                  <a:pt x="906" y="14"/>
                </a:cubicBezTo>
                <a:cubicBezTo>
                  <a:pt x="872" y="5"/>
                  <a:pt x="838" y="0"/>
                  <a:pt x="803"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9"/>
          <p:cNvSpPr/>
          <p:nvPr/>
        </p:nvSpPr>
        <p:spPr>
          <a:xfrm flipH="1">
            <a:off x="1827989" y="2219790"/>
            <a:ext cx="58519" cy="297934"/>
          </a:xfrm>
          <a:custGeom>
            <a:avLst/>
            <a:gdLst/>
            <a:ahLst/>
            <a:cxnLst/>
            <a:rect l="l" t="t" r="r" b="b"/>
            <a:pathLst>
              <a:path w="296" h="1507" extrusionOk="0">
                <a:moveTo>
                  <a:pt x="147" y="0"/>
                </a:moveTo>
                <a:lnTo>
                  <a:pt x="138" y="296"/>
                </a:lnTo>
                <a:lnTo>
                  <a:pt x="0" y="129"/>
                </a:lnTo>
                <a:lnTo>
                  <a:pt x="0" y="158"/>
                </a:lnTo>
                <a:lnTo>
                  <a:pt x="128" y="374"/>
                </a:lnTo>
                <a:lnTo>
                  <a:pt x="118" y="581"/>
                </a:lnTo>
                <a:lnTo>
                  <a:pt x="29" y="512"/>
                </a:lnTo>
                <a:lnTo>
                  <a:pt x="49" y="562"/>
                </a:lnTo>
                <a:lnTo>
                  <a:pt x="118" y="640"/>
                </a:lnTo>
                <a:lnTo>
                  <a:pt x="69" y="1506"/>
                </a:lnTo>
                <a:lnTo>
                  <a:pt x="197" y="1477"/>
                </a:lnTo>
                <a:lnTo>
                  <a:pt x="187" y="522"/>
                </a:lnTo>
                <a:lnTo>
                  <a:pt x="295" y="256"/>
                </a:lnTo>
                <a:lnTo>
                  <a:pt x="295" y="217"/>
                </a:lnTo>
                <a:lnTo>
                  <a:pt x="187" y="444"/>
                </a:lnTo>
                <a:lnTo>
                  <a:pt x="187" y="59"/>
                </a:lnTo>
                <a:lnTo>
                  <a:pt x="147"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9"/>
          <p:cNvSpPr/>
          <p:nvPr/>
        </p:nvSpPr>
        <p:spPr>
          <a:xfrm flipH="1">
            <a:off x="2483760" y="1984527"/>
            <a:ext cx="276385" cy="329368"/>
          </a:xfrm>
          <a:custGeom>
            <a:avLst/>
            <a:gdLst/>
            <a:ahLst/>
            <a:cxnLst/>
            <a:rect l="l" t="t" r="r" b="b"/>
            <a:pathLst>
              <a:path w="1398" h="1666" extrusionOk="0">
                <a:moveTo>
                  <a:pt x="642" y="0"/>
                </a:moveTo>
                <a:cubicBezTo>
                  <a:pt x="548" y="0"/>
                  <a:pt x="456" y="41"/>
                  <a:pt x="394" y="118"/>
                </a:cubicBezTo>
                <a:cubicBezTo>
                  <a:pt x="365" y="157"/>
                  <a:pt x="306" y="256"/>
                  <a:pt x="296" y="374"/>
                </a:cubicBezTo>
                <a:cubicBezTo>
                  <a:pt x="286" y="453"/>
                  <a:pt x="296" y="531"/>
                  <a:pt x="345" y="610"/>
                </a:cubicBezTo>
                <a:cubicBezTo>
                  <a:pt x="335" y="609"/>
                  <a:pt x="325" y="609"/>
                  <a:pt x="314" y="609"/>
                </a:cubicBezTo>
                <a:cubicBezTo>
                  <a:pt x="225" y="609"/>
                  <a:pt x="135" y="648"/>
                  <a:pt x="109" y="728"/>
                </a:cubicBezTo>
                <a:cubicBezTo>
                  <a:pt x="89" y="777"/>
                  <a:pt x="99" y="846"/>
                  <a:pt x="138" y="886"/>
                </a:cubicBezTo>
                <a:cubicBezTo>
                  <a:pt x="174" y="922"/>
                  <a:pt x="227" y="975"/>
                  <a:pt x="274" y="975"/>
                </a:cubicBezTo>
                <a:cubicBezTo>
                  <a:pt x="278" y="975"/>
                  <a:pt x="282" y="975"/>
                  <a:pt x="286" y="974"/>
                </a:cubicBezTo>
                <a:lnTo>
                  <a:pt x="286" y="974"/>
                </a:lnTo>
                <a:cubicBezTo>
                  <a:pt x="217" y="994"/>
                  <a:pt x="148" y="1023"/>
                  <a:pt x="89" y="1072"/>
                </a:cubicBezTo>
                <a:cubicBezTo>
                  <a:pt x="40" y="1122"/>
                  <a:pt x="0" y="1190"/>
                  <a:pt x="11" y="1269"/>
                </a:cubicBezTo>
                <a:cubicBezTo>
                  <a:pt x="20" y="1338"/>
                  <a:pt x="70" y="1407"/>
                  <a:pt x="129" y="1456"/>
                </a:cubicBezTo>
                <a:cubicBezTo>
                  <a:pt x="271" y="1581"/>
                  <a:pt x="543" y="1665"/>
                  <a:pt x="798" y="1665"/>
                </a:cubicBezTo>
                <a:cubicBezTo>
                  <a:pt x="825" y="1665"/>
                  <a:pt x="851" y="1665"/>
                  <a:pt x="877" y="1663"/>
                </a:cubicBezTo>
                <a:cubicBezTo>
                  <a:pt x="1093" y="1653"/>
                  <a:pt x="1280" y="1575"/>
                  <a:pt x="1358" y="1397"/>
                </a:cubicBezTo>
                <a:cubicBezTo>
                  <a:pt x="1378" y="1358"/>
                  <a:pt x="1388" y="1319"/>
                  <a:pt x="1388" y="1269"/>
                </a:cubicBezTo>
                <a:cubicBezTo>
                  <a:pt x="1398" y="1210"/>
                  <a:pt x="1388" y="1151"/>
                  <a:pt x="1358" y="1102"/>
                </a:cubicBezTo>
                <a:cubicBezTo>
                  <a:pt x="1339" y="1053"/>
                  <a:pt x="1299" y="1013"/>
                  <a:pt x="1240" y="1013"/>
                </a:cubicBezTo>
                <a:cubicBezTo>
                  <a:pt x="1310" y="954"/>
                  <a:pt x="1358" y="866"/>
                  <a:pt x="1369" y="777"/>
                </a:cubicBezTo>
                <a:cubicBezTo>
                  <a:pt x="1369" y="689"/>
                  <a:pt x="1329" y="590"/>
                  <a:pt x="1250" y="551"/>
                </a:cubicBezTo>
                <a:cubicBezTo>
                  <a:pt x="1210" y="533"/>
                  <a:pt x="1161" y="521"/>
                  <a:pt x="1117" y="521"/>
                </a:cubicBezTo>
                <a:cubicBezTo>
                  <a:pt x="1065" y="521"/>
                  <a:pt x="1020" y="538"/>
                  <a:pt x="1004" y="580"/>
                </a:cubicBezTo>
                <a:cubicBezTo>
                  <a:pt x="1034" y="462"/>
                  <a:pt x="1024" y="344"/>
                  <a:pt x="975" y="236"/>
                </a:cubicBezTo>
                <a:cubicBezTo>
                  <a:pt x="925" y="128"/>
                  <a:pt x="827" y="39"/>
                  <a:pt x="719" y="9"/>
                </a:cubicBezTo>
                <a:cubicBezTo>
                  <a:pt x="694" y="3"/>
                  <a:pt x="668" y="0"/>
                  <a:pt x="642"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9"/>
          <p:cNvSpPr/>
          <p:nvPr/>
        </p:nvSpPr>
        <p:spPr>
          <a:xfrm flipH="1">
            <a:off x="2590715" y="2186775"/>
            <a:ext cx="46855" cy="233681"/>
          </a:xfrm>
          <a:custGeom>
            <a:avLst/>
            <a:gdLst/>
            <a:ahLst/>
            <a:cxnLst/>
            <a:rect l="l" t="t" r="r" b="b"/>
            <a:pathLst>
              <a:path w="237" h="1182" extrusionOk="0">
                <a:moveTo>
                  <a:pt x="119" y="0"/>
                </a:moveTo>
                <a:lnTo>
                  <a:pt x="109" y="237"/>
                </a:lnTo>
                <a:lnTo>
                  <a:pt x="1" y="99"/>
                </a:lnTo>
                <a:lnTo>
                  <a:pt x="1" y="128"/>
                </a:lnTo>
                <a:lnTo>
                  <a:pt x="109" y="296"/>
                </a:lnTo>
                <a:lnTo>
                  <a:pt x="99" y="463"/>
                </a:lnTo>
                <a:lnTo>
                  <a:pt x="30" y="404"/>
                </a:lnTo>
                <a:lnTo>
                  <a:pt x="40" y="433"/>
                </a:lnTo>
                <a:lnTo>
                  <a:pt x="89" y="502"/>
                </a:lnTo>
                <a:lnTo>
                  <a:pt x="60" y="1181"/>
                </a:lnTo>
                <a:lnTo>
                  <a:pt x="158" y="1162"/>
                </a:lnTo>
                <a:lnTo>
                  <a:pt x="158" y="414"/>
                </a:lnTo>
                <a:lnTo>
                  <a:pt x="237" y="207"/>
                </a:lnTo>
                <a:lnTo>
                  <a:pt x="237" y="167"/>
                </a:lnTo>
                <a:lnTo>
                  <a:pt x="158" y="345"/>
                </a:lnTo>
                <a:lnTo>
                  <a:pt x="148" y="40"/>
                </a:lnTo>
                <a:lnTo>
                  <a:pt x="119"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9"/>
          <p:cNvSpPr/>
          <p:nvPr/>
        </p:nvSpPr>
        <p:spPr>
          <a:xfrm flipH="1">
            <a:off x="298779" y="1894916"/>
            <a:ext cx="375828" cy="127912"/>
          </a:xfrm>
          <a:custGeom>
            <a:avLst/>
            <a:gdLst/>
            <a:ahLst/>
            <a:cxnLst/>
            <a:rect l="l" t="t" r="r" b="b"/>
            <a:pathLst>
              <a:path w="1901" h="647" extrusionOk="0">
                <a:moveTo>
                  <a:pt x="926" y="0"/>
                </a:moveTo>
                <a:cubicBezTo>
                  <a:pt x="867" y="0"/>
                  <a:pt x="803" y="20"/>
                  <a:pt x="739" y="66"/>
                </a:cubicBezTo>
                <a:cubicBezTo>
                  <a:pt x="661" y="174"/>
                  <a:pt x="650" y="272"/>
                  <a:pt x="690" y="361"/>
                </a:cubicBezTo>
                <a:cubicBezTo>
                  <a:pt x="601" y="361"/>
                  <a:pt x="523" y="410"/>
                  <a:pt x="473" y="480"/>
                </a:cubicBezTo>
                <a:cubicBezTo>
                  <a:pt x="424" y="410"/>
                  <a:pt x="346" y="361"/>
                  <a:pt x="257" y="361"/>
                </a:cubicBezTo>
                <a:cubicBezTo>
                  <a:pt x="119" y="361"/>
                  <a:pt x="1" y="480"/>
                  <a:pt x="1" y="627"/>
                </a:cubicBezTo>
                <a:lnTo>
                  <a:pt x="1" y="646"/>
                </a:lnTo>
                <a:lnTo>
                  <a:pt x="1890" y="646"/>
                </a:lnTo>
                <a:cubicBezTo>
                  <a:pt x="1890" y="637"/>
                  <a:pt x="1900" y="627"/>
                  <a:pt x="1900" y="617"/>
                </a:cubicBezTo>
                <a:cubicBezTo>
                  <a:pt x="1900" y="469"/>
                  <a:pt x="1782" y="361"/>
                  <a:pt x="1634" y="361"/>
                </a:cubicBezTo>
                <a:cubicBezTo>
                  <a:pt x="1566" y="361"/>
                  <a:pt x="1497" y="391"/>
                  <a:pt x="1457" y="430"/>
                </a:cubicBezTo>
                <a:cubicBezTo>
                  <a:pt x="1398" y="342"/>
                  <a:pt x="1300" y="272"/>
                  <a:pt x="1182" y="263"/>
                </a:cubicBezTo>
                <a:cubicBezTo>
                  <a:pt x="1182" y="117"/>
                  <a:pt x="1069" y="0"/>
                  <a:pt x="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9"/>
          <p:cNvSpPr/>
          <p:nvPr/>
        </p:nvSpPr>
        <p:spPr>
          <a:xfrm flipH="1">
            <a:off x="2915734" y="1923978"/>
            <a:ext cx="375432" cy="128110"/>
          </a:xfrm>
          <a:custGeom>
            <a:avLst/>
            <a:gdLst/>
            <a:ahLst/>
            <a:cxnLst/>
            <a:rect l="l" t="t" r="r" b="b"/>
            <a:pathLst>
              <a:path w="1899" h="648" extrusionOk="0">
                <a:moveTo>
                  <a:pt x="973" y="0"/>
                </a:moveTo>
                <a:cubicBezTo>
                  <a:pt x="827" y="0"/>
                  <a:pt x="709" y="117"/>
                  <a:pt x="709" y="263"/>
                </a:cubicBezTo>
                <a:cubicBezTo>
                  <a:pt x="600" y="273"/>
                  <a:pt x="502" y="342"/>
                  <a:pt x="443" y="431"/>
                </a:cubicBezTo>
                <a:cubicBezTo>
                  <a:pt x="394" y="392"/>
                  <a:pt x="335" y="362"/>
                  <a:pt x="265" y="362"/>
                </a:cubicBezTo>
                <a:cubicBezTo>
                  <a:pt x="118" y="362"/>
                  <a:pt x="0" y="470"/>
                  <a:pt x="0" y="618"/>
                </a:cubicBezTo>
                <a:lnTo>
                  <a:pt x="0" y="647"/>
                </a:lnTo>
                <a:lnTo>
                  <a:pt x="1899" y="647"/>
                </a:lnTo>
                <a:lnTo>
                  <a:pt x="1899" y="628"/>
                </a:lnTo>
                <a:cubicBezTo>
                  <a:pt x="1899" y="480"/>
                  <a:pt x="1781" y="362"/>
                  <a:pt x="1643" y="362"/>
                </a:cubicBezTo>
                <a:cubicBezTo>
                  <a:pt x="1555" y="362"/>
                  <a:pt x="1476" y="411"/>
                  <a:pt x="1427" y="480"/>
                </a:cubicBezTo>
                <a:cubicBezTo>
                  <a:pt x="1378" y="411"/>
                  <a:pt x="1299" y="362"/>
                  <a:pt x="1210" y="362"/>
                </a:cubicBezTo>
                <a:cubicBezTo>
                  <a:pt x="1250" y="273"/>
                  <a:pt x="1240" y="175"/>
                  <a:pt x="1161" y="66"/>
                </a:cubicBezTo>
                <a:cubicBezTo>
                  <a:pt x="1098" y="20"/>
                  <a:pt x="1033"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9"/>
          <p:cNvSpPr/>
          <p:nvPr/>
        </p:nvSpPr>
        <p:spPr>
          <a:xfrm flipH="1">
            <a:off x="3275548" y="2006670"/>
            <a:ext cx="200665" cy="240799"/>
          </a:xfrm>
          <a:custGeom>
            <a:avLst/>
            <a:gdLst/>
            <a:ahLst/>
            <a:cxnLst/>
            <a:rect l="l" t="t" r="r" b="b"/>
            <a:pathLst>
              <a:path w="1015" h="1218" extrusionOk="0">
                <a:moveTo>
                  <a:pt x="462" y="0"/>
                </a:moveTo>
                <a:cubicBezTo>
                  <a:pt x="395" y="0"/>
                  <a:pt x="325" y="30"/>
                  <a:pt x="287" y="85"/>
                </a:cubicBezTo>
                <a:cubicBezTo>
                  <a:pt x="267" y="114"/>
                  <a:pt x="217" y="193"/>
                  <a:pt x="217" y="271"/>
                </a:cubicBezTo>
                <a:cubicBezTo>
                  <a:pt x="208" y="330"/>
                  <a:pt x="217" y="390"/>
                  <a:pt x="247" y="439"/>
                </a:cubicBezTo>
                <a:cubicBezTo>
                  <a:pt x="178" y="439"/>
                  <a:pt x="99" y="468"/>
                  <a:pt x="80" y="527"/>
                </a:cubicBezTo>
                <a:cubicBezTo>
                  <a:pt x="60" y="567"/>
                  <a:pt x="70" y="616"/>
                  <a:pt x="99" y="645"/>
                </a:cubicBezTo>
                <a:cubicBezTo>
                  <a:pt x="129" y="675"/>
                  <a:pt x="169" y="715"/>
                  <a:pt x="208" y="715"/>
                </a:cubicBezTo>
                <a:cubicBezTo>
                  <a:pt x="158" y="724"/>
                  <a:pt x="109" y="744"/>
                  <a:pt x="70" y="774"/>
                </a:cubicBezTo>
                <a:cubicBezTo>
                  <a:pt x="31" y="813"/>
                  <a:pt x="1" y="872"/>
                  <a:pt x="11" y="921"/>
                </a:cubicBezTo>
                <a:cubicBezTo>
                  <a:pt x="20" y="980"/>
                  <a:pt x="50" y="1019"/>
                  <a:pt x="90" y="1059"/>
                </a:cubicBezTo>
                <a:cubicBezTo>
                  <a:pt x="191" y="1151"/>
                  <a:pt x="403" y="1217"/>
                  <a:pt x="591" y="1217"/>
                </a:cubicBezTo>
                <a:cubicBezTo>
                  <a:pt x="605" y="1217"/>
                  <a:pt x="618" y="1217"/>
                  <a:pt x="631" y="1216"/>
                </a:cubicBezTo>
                <a:cubicBezTo>
                  <a:pt x="788" y="1207"/>
                  <a:pt x="926" y="1148"/>
                  <a:pt x="985" y="1019"/>
                </a:cubicBezTo>
                <a:cubicBezTo>
                  <a:pt x="995" y="990"/>
                  <a:pt x="1005" y="960"/>
                  <a:pt x="1005" y="921"/>
                </a:cubicBezTo>
                <a:cubicBezTo>
                  <a:pt x="1015" y="882"/>
                  <a:pt x="1005" y="842"/>
                  <a:pt x="985" y="803"/>
                </a:cubicBezTo>
                <a:cubicBezTo>
                  <a:pt x="965" y="763"/>
                  <a:pt x="936" y="744"/>
                  <a:pt x="897" y="734"/>
                </a:cubicBezTo>
                <a:cubicBezTo>
                  <a:pt x="946" y="695"/>
                  <a:pt x="985" y="636"/>
                  <a:pt x="985" y="567"/>
                </a:cubicBezTo>
                <a:cubicBezTo>
                  <a:pt x="995" y="498"/>
                  <a:pt x="956" y="429"/>
                  <a:pt x="897" y="400"/>
                </a:cubicBezTo>
                <a:cubicBezTo>
                  <a:pt x="870" y="386"/>
                  <a:pt x="838" y="377"/>
                  <a:pt x="808" y="377"/>
                </a:cubicBezTo>
                <a:cubicBezTo>
                  <a:pt x="772" y="377"/>
                  <a:pt x="740" y="391"/>
                  <a:pt x="729" y="429"/>
                </a:cubicBezTo>
                <a:cubicBezTo>
                  <a:pt x="749" y="341"/>
                  <a:pt x="739" y="252"/>
                  <a:pt x="709" y="173"/>
                </a:cubicBezTo>
                <a:cubicBezTo>
                  <a:pt x="670" y="94"/>
                  <a:pt x="602" y="26"/>
                  <a:pt x="513" y="6"/>
                </a:cubicBezTo>
                <a:cubicBezTo>
                  <a:pt x="496" y="2"/>
                  <a:pt x="479" y="0"/>
                  <a:pt x="462"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9"/>
          <p:cNvSpPr/>
          <p:nvPr/>
        </p:nvSpPr>
        <p:spPr>
          <a:xfrm flipH="1">
            <a:off x="3353244" y="2153561"/>
            <a:ext cx="35191" cy="169627"/>
          </a:xfrm>
          <a:custGeom>
            <a:avLst/>
            <a:gdLst/>
            <a:ahLst/>
            <a:cxnLst/>
            <a:rect l="l" t="t" r="r" b="b"/>
            <a:pathLst>
              <a:path w="178" h="858" extrusionOk="0">
                <a:moveTo>
                  <a:pt x="177" y="129"/>
                </a:moveTo>
                <a:lnTo>
                  <a:pt x="167" y="149"/>
                </a:lnTo>
                <a:lnTo>
                  <a:pt x="164" y="157"/>
                </a:lnTo>
                <a:lnTo>
                  <a:pt x="177" y="129"/>
                </a:lnTo>
                <a:close/>
                <a:moveTo>
                  <a:pt x="88" y="1"/>
                </a:moveTo>
                <a:lnTo>
                  <a:pt x="79" y="168"/>
                </a:lnTo>
                <a:lnTo>
                  <a:pt x="9" y="70"/>
                </a:lnTo>
                <a:lnTo>
                  <a:pt x="0" y="90"/>
                </a:lnTo>
                <a:lnTo>
                  <a:pt x="79" y="217"/>
                </a:lnTo>
                <a:lnTo>
                  <a:pt x="79" y="335"/>
                </a:lnTo>
                <a:lnTo>
                  <a:pt x="29" y="296"/>
                </a:lnTo>
                <a:lnTo>
                  <a:pt x="29" y="316"/>
                </a:lnTo>
                <a:lnTo>
                  <a:pt x="69" y="365"/>
                </a:lnTo>
                <a:lnTo>
                  <a:pt x="39" y="857"/>
                </a:lnTo>
                <a:lnTo>
                  <a:pt x="39" y="857"/>
                </a:lnTo>
                <a:lnTo>
                  <a:pt x="118" y="838"/>
                </a:lnTo>
                <a:lnTo>
                  <a:pt x="118" y="296"/>
                </a:lnTo>
                <a:lnTo>
                  <a:pt x="164" y="157"/>
                </a:lnTo>
                <a:lnTo>
                  <a:pt x="118" y="257"/>
                </a:lnTo>
                <a:lnTo>
                  <a:pt x="118" y="31"/>
                </a:lnTo>
                <a:lnTo>
                  <a:pt x="88" y="1"/>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9"/>
          <p:cNvSpPr txBox="1">
            <a:spLocks noGrp="1"/>
          </p:cNvSpPr>
          <p:nvPr>
            <p:ph type="title"/>
          </p:nvPr>
        </p:nvSpPr>
        <p:spPr>
          <a:xfrm>
            <a:off x="4382163" y="616500"/>
            <a:ext cx="3935100" cy="9009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5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3380" name="Google Shape;3380;p19"/>
          <p:cNvSpPr txBox="1">
            <a:spLocks noGrp="1"/>
          </p:cNvSpPr>
          <p:nvPr>
            <p:ph type="subTitle" idx="1"/>
          </p:nvPr>
        </p:nvSpPr>
        <p:spPr>
          <a:xfrm>
            <a:off x="4401663" y="1897175"/>
            <a:ext cx="3896100" cy="3846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nton"/>
              <a:buNone/>
              <a:defRPr sz="2200">
                <a:latin typeface="Anton"/>
                <a:ea typeface="Anton"/>
                <a:cs typeface="Anton"/>
                <a:sym typeface="Anton"/>
              </a:defRPr>
            </a:lvl1pPr>
            <a:lvl2pPr lvl="1" algn="ctr">
              <a:spcBef>
                <a:spcPts val="0"/>
              </a:spcBef>
              <a:spcAft>
                <a:spcPts val="0"/>
              </a:spcAft>
              <a:buSzPts val="2200"/>
              <a:buFont typeface="Anton"/>
              <a:buNone/>
              <a:defRPr sz="2200">
                <a:latin typeface="Anton"/>
                <a:ea typeface="Anton"/>
                <a:cs typeface="Anton"/>
                <a:sym typeface="Anton"/>
              </a:defRPr>
            </a:lvl2pPr>
            <a:lvl3pPr lvl="2" algn="ctr">
              <a:spcBef>
                <a:spcPts val="0"/>
              </a:spcBef>
              <a:spcAft>
                <a:spcPts val="0"/>
              </a:spcAft>
              <a:buSzPts val="2200"/>
              <a:buFont typeface="Anton"/>
              <a:buNone/>
              <a:defRPr sz="2200">
                <a:latin typeface="Anton"/>
                <a:ea typeface="Anton"/>
                <a:cs typeface="Anton"/>
                <a:sym typeface="Anton"/>
              </a:defRPr>
            </a:lvl3pPr>
            <a:lvl4pPr lvl="3" algn="ctr">
              <a:spcBef>
                <a:spcPts val="0"/>
              </a:spcBef>
              <a:spcAft>
                <a:spcPts val="0"/>
              </a:spcAft>
              <a:buSzPts val="2200"/>
              <a:buFont typeface="Anton"/>
              <a:buNone/>
              <a:defRPr sz="2200">
                <a:latin typeface="Anton"/>
                <a:ea typeface="Anton"/>
                <a:cs typeface="Anton"/>
                <a:sym typeface="Anton"/>
              </a:defRPr>
            </a:lvl4pPr>
            <a:lvl5pPr lvl="4" algn="ctr">
              <a:spcBef>
                <a:spcPts val="0"/>
              </a:spcBef>
              <a:spcAft>
                <a:spcPts val="0"/>
              </a:spcAft>
              <a:buSzPts val="2200"/>
              <a:buFont typeface="Anton"/>
              <a:buNone/>
              <a:defRPr sz="2200">
                <a:latin typeface="Anton"/>
                <a:ea typeface="Anton"/>
                <a:cs typeface="Anton"/>
                <a:sym typeface="Anton"/>
              </a:defRPr>
            </a:lvl5pPr>
            <a:lvl6pPr lvl="5" algn="ctr">
              <a:spcBef>
                <a:spcPts val="0"/>
              </a:spcBef>
              <a:spcAft>
                <a:spcPts val="0"/>
              </a:spcAft>
              <a:buSzPts val="2200"/>
              <a:buFont typeface="Anton"/>
              <a:buNone/>
              <a:defRPr sz="2200">
                <a:latin typeface="Anton"/>
                <a:ea typeface="Anton"/>
                <a:cs typeface="Anton"/>
                <a:sym typeface="Anton"/>
              </a:defRPr>
            </a:lvl6pPr>
            <a:lvl7pPr lvl="6" algn="ctr">
              <a:spcBef>
                <a:spcPts val="0"/>
              </a:spcBef>
              <a:spcAft>
                <a:spcPts val="0"/>
              </a:spcAft>
              <a:buSzPts val="2200"/>
              <a:buFont typeface="Anton"/>
              <a:buNone/>
              <a:defRPr sz="2200">
                <a:latin typeface="Anton"/>
                <a:ea typeface="Anton"/>
                <a:cs typeface="Anton"/>
                <a:sym typeface="Anton"/>
              </a:defRPr>
            </a:lvl7pPr>
            <a:lvl8pPr lvl="7" algn="ctr">
              <a:spcBef>
                <a:spcPts val="0"/>
              </a:spcBef>
              <a:spcAft>
                <a:spcPts val="0"/>
              </a:spcAft>
              <a:buSzPts val="2200"/>
              <a:buFont typeface="Anton"/>
              <a:buNone/>
              <a:defRPr sz="2200">
                <a:latin typeface="Anton"/>
                <a:ea typeface="Anton"/>
                <a:cs typeface="Anton"/>
                <a:sym typeface="Anton"/>
              </a:defRPr>
            </a:lvl8pPr>
            <a:lvl9pPr lvl="8" algn="ctr">
              <a:spcBef>
                <a:spcPts val="0"/>
              </a:spcBef>
              <a:spcAft>
                <a:spcPts val="0"/>
              </a:spcAft>
              <a:buSzPts val="2200"/>
              <a:buFont typeface="Anton"/>
              <a:buNone/>
              <a:defRPr sz="2200">
                <a:latin typeface="Anton"/>
                <a:ea typeface="Anton"/>
                <a:cs typeface="Anton"/>
                <a:sym typeface="Anton"/>
              </a:defRPr>
            </a:lvl9pPr>
          </a:lstStyle>
          <a:p>
            <a:endParaRPr/>
          </a:p>
        </p:txBody>
      </p:sp>
      <p:sp>
        <p:nvSpPr>
          <p:cNvPr id="3381" name="Google Shape;3381;p19"/>
          <p:cNvSpPr txBox="1">
            <a:spLocks noGrp="1"/>
          </p:cNvSpPr>
          <p:nvPr>
            <p:ph type="subTitle" idx="2"/>
          </p:nvPr>
        </p:nvSpPr>
        <p:spPr>
          <a:xfrm>
            <a:off x="4401663" y="2484125"/>
            <a:ext cx="3896100" cy="85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82" name="Google Shape;3382;p19"/>
          <p:cNvSpPr txBox="1"/>
          <p:nvPr/>
        </p:nvSpPr>
        <p:spPr>
          <a:xfrm>
            <a:off x="4606175" y="3725875"/>
            <a:ext cx="37632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pt-BR" sz="1000">
                <a:solidFill>
                  <a:schemeClr val="lt1"/>
                </a:solidFill>
                <a:latin typeface="Anaheim"/>
                <a:ea typeface="Anaheim"/>
                <a:cs typeface="Anaheim"/>
                <a:sym typeface="Anaheim"/>
              </a:rPr>
              <a:t>CRÉDITOS: este modelo de apresentação foi criado pelo </a:t>
            </a:r>
            <a:r>
              <a:rPr lang="pt-BR" sz="10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pt-BR" sz="1000">
                <a:solidFill>
                  <a:schemeClr val="lt1"/>
                </a:solidFill>
                <a:latin typeface="Anaheim"/>
                <a:ea typeface="Anaheim"/>
                <a:cs typeface="Anaheim"/>
                <a:sym typeface="Anaheim"/>
              </a:rPr>
              <a:t>, inclui ícones da </a:t>
            </a:r>
            <a:r>
              <a:rPr lang="pt-BR" sz="10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pt-BR" sz="1000">
                <a:solidFill>
                  <a:schemeClr val="lt1"/>
                </a:solidFill>
                <a:latin typeface="Anaheim"/>
                <a:ea typeface="Anaheim"/>
                <a:cs typeface="Anaheim"/>
                <a:sym typeface="Anaheim"/>
              </a:rPr>
              <a:t> e infográficos e imagens da </a:t>
            </a:r>
            <a:r>
              <a:rPr lang="pt-BR" sz="10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000" b="1">
              <a:solidFill>
                <a:schemeClr val="lt1"/>
              </a:solidFill>
              <a:latin typeface="Anaheim"/>
              <a:ea typeface="Anaheim"/>
              <a:cs typeface="Anaheim"/>
              <a:sym typeface="Anaheim"/>
            </a:endParaRPr>
          </a:p>
        </p:txBody>
      </p:sp>
      <p:grpSp>
        <p:nvGrpSpPr>
          <p:cNvPr id="3383" name="Google Shape;3383;p19"/>
          <p:cNvGrpSpPr/>
          <p:nvPr/>
        </p:nvGrpSpPr>
        <p:grpSpPr>
          <a:xfrm>
            <a:off x="-138413" y="288406"/>
            <a:ext cx="9507858" cy="739644"/>
            <a:chOff x="-138413" y="288406"/>
            <a:chExt cx="9507858" cy="739644"/>
          </a:xfrm>
        </p:grpSpPr>
        <p:sp>
          <p:nvSpPr>
            <p:cNvPr id="3384" name="Google Shape;3384;p19"/>
            <p:cNvSpPr/>
            <p:nvPr/>
          </p:nvSpPr>
          <p:spPr>
            <a:xfrm>
              <a:off x="414598"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9"/>
            <p:cNvSpPr/>
            <p:nvPr/>
          </p:nvSpPr>
          <p:spPr>
            <a:xfrm>
              <a:off x="-138413"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9"/>
            <p:cNvSpPr/>
            <p:nvPr/>
          </p:nvSpPr>
          <p:spPr>
            <a:xfrm flipH="1">
              <a:off x="8119237"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9"/>
            <p:cNvSpPr/>
            <p:nvPr/>
          </p:nvSpPr>
          <p:spPr>
            <a:xfrm flipH="1">
              <a:off x="8329322"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19"/>
          <p:cNvSpPr/>
          <p:nvPr/>
        </p:nvSpPr>
        <p:spPr>
          <a:xfrm>
            <a:off x="1886500" y="167274"/>
            <a:ext cx="1756166" cy="601627"/>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ONE_COLUMN_TEXT_1_1_1">
    <p:spTree>
      <p:nvGrpSpPr>
        <p:cNvPr id="1" name="Shape 3389"/>
        <p:cNvGrpSpPr/>
        <p:nvPr/>
      </p:nvGrpSpPr>
      <p:grpSpPr>
        <a:xfrm>
          <a:off x="0" y="0"/>
          <a:ext cx="0" cy="0"/>
          <a:chOff x="0" y="0"/>
          <a:chExt cx="0" cy="0"/>
        </a:xfrm>
      </p:grpSpPr>
      <p:grpSp>
        <p:nvGrpSpPr>
          <p:cNvPr id="3390" name="Google Shape;3390;p20"/>
          <p:cNvGrpSpPr/>
          <p:nvPr/>
        </p:nvGrpSpPr>
        <p:grpSpPr>
          <a:xfrm>
            <a:off x="49" y="288406"/>
            <a:ext cx="9143974" cy="4917495"/>
            <a:chOff x="49" y="288406"/>
            <a:chExt cx="9143974" cy="4917495"/>
          </a:xfrm>
        </p:grpSpPr>
        <p:grpSp>
          <p:nvGrpSpPr>
            <p:cNvPr id="3391" name="Google Shape;3391;p20"/>
            <p:cNvGrpSpPr/>
            <p:nvPr/>
          </p:nvGrpSpPr>
          <p:grpSpPr>
            <a:xfrm flipH="1">
              <a:off x="1645044" y="4329065"/>
              <a:ext cx="250404" cy="549532"/>
              <a:chOff x="7248623" y="4329065"/>
              <a:chExt cx="250404" cy="549532"/>
            </a:xfrm>
          </p:grpSpPr>
          <p:sp>
            <p:nvSpPr>
              <p:cNvPr id="3392" name="Google Shape;3392;p20"/>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0"/>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0"/>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0"/>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0"/>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0"/>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0"/>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0"/>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0"/>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0"/>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0"/>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0"/>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0"/>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0"/>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0"/>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0"/>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0"/>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0"/>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0"/>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0"/>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0"/>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0"/>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0"/>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0"/>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0"/>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0"/>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0"/>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0"/>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0"/>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0"/>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0"/>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0"/>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0"/>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0"/>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0"/>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0"/>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0"/>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0"/>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0"/>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0"/>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0"/>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0"/>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0"/>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0"/>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0"/>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0"/>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0"/>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0"/>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0"/>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0"/>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0"/>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0"/>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0"/>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0"/>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0"/>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0"/>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0"/>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0"/>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0"/>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0"/>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0"/>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0"/>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0"/>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0"/>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0"/>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0"/>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0"/>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0"/>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0"/>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0"/>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0"/>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0"/>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0"/>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0"/>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0"/>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0"/>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0"/>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0"/>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0"/>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0"/>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0"/>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0"/>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0"/>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20"/>
            <p:cNvGrpSpPr/>
            <p:nvPr/>
          </p:nvGrpSpPr>
          <p:grpSpPr>
            <a:xfrm flipH="1">
              <a:off x="7905562" y="4183314"/>
              <a:ext cx="275402" cy="601435"/>
              <a:chOff x="963107" y="4183314"/>
              <a:chExt cx="275402" cy="601435"/>
            </a:xfrm>
          </p:grpSpPr>
          <p:sp>
            <p:nvSpPr>
              <p:cNvPr id="3476" name="Google Shape;3476;p20"/>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0"/>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0"/>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0"/>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0"/>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0"/>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0"/>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0"/>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0"/>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0"/>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0"/>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0"/>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0"/>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0"/>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0"/>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0"/>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0"/>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0"/>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0"/>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0"/>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0"/>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0"/>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0"/>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0"/>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0"/>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0"/>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0"/>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0"/>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0"/>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0"/>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0"/>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0"/>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0"/>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0"/>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0"/>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0"/>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0"/>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0"/>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0"/>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0"/>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0"/>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0"/>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0"/>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0"/>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0"/>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0"/>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0"/>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0"/>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0"/>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0"/>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0"/>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0"/>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0"/>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0"/>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0"/>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0"/>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0"/>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0"/>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0"/>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0"/>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0"/>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0"/>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0"/>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0"/>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0"/>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0"/>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0"/>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0"/>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0"/>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0"/>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0"/>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0"/>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0"/>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0"/>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0"/>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0"/>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0"/>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0"/>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0"/>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0"/>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0"/>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0"/>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0"/>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20"/>
            <p:cNvSpPr/>
            <p:nvPr/>
          </p:nvSpPr>
          <p:spPr>
            <a:xfrm flipH="1">
              <a:off x="49" y="45654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0"/>
            <p:cNvSpPr/>
            <p:nvPr/>
          </p:nvSpPr>
          <p:spPr>
            <a:xfrm>
              <a:off x="2883275" y="4573961"/>
              <a:ext cx="803961" cy="508858"/>
            </a:xfrm>
            <a:custGeom>
              <a:avLst/>
              <a:gdLst/>
              <a:ahLst/>
              <a:cxnLst/>
              <a:rect l="l" t="t" r="r" b="b"/>
              <a:pathLst>
                <a:path w="3795" h="2402" extrusionOk="0">
                  <a:moveTo>
                    <a:pt x="1516" y="424"/>
                  </a:moveTo>
                  <a:cubicBezTo>
                    <a:pt x="1546" y="512"/>
                    <a:pt x="1575" y="601"/>
                    <a:pt x="1615" y="689"/>
                  </a:cubicBezTo>
                  <a:cubicBezTo>
                    <a:pt x="1615" y="729"/>
                    <a:pt x="1624" y="768"/>
                    <a:pt x="1624" y="798"/>
                  </a:cubicBezTo>
                  <a:cubicBezTo>
                    <a:pt x="1585" y="670"/>
                    <a:pt x="1546" y="542"/>
                    <a:pt x="1516" y="424"/>
                  </a:cubicBezTo>
                  <a:close/>
                  <a:moveTo>
                    <a:pt x="1054" y="837"/>
                  </a:moveTo>
                  <a:lnTo>
                    <a:pt x="1054" y="837"/>
                  </a:lnTo>
                  <a:cubicBezTo>
                    <a:pt x="1064" y="847"/>
                    <a:pt x="1073" y="857"/>
                    <a:pt x="1083" y="877"/>
                  </a:cubicBezTo>
                  <a:cubicBezTo>
                    <a:pt x="1093" y="886"/>
                    <a:pt x="1103" y="906"/>
                    <a:pt x="1113" y="916"/>
                  </a:cubicBezTo>
                  <a:cubicBezTo>
                    <a:pt x="1123" y="936"/>
                    <a:pt x="1123" y="945"/>
                    <a:pt x="1123" y="965"/>
                  </a:cubicBezTo>
                  <a:cubicBezTo>
                    <a:pt x="1103" y="916"/>
                    <a:pt x="1073" y="877"/>
                    <a:pt x="1054" y="837"/>
                  </a:cubicBezTo>
                  <a:close/>
                  <a:moveTo>
                    <a:pt x="1742" y="1083"/>
                  </a:moveTo>
                  <a:lnTo>
                    <a:pt x="1772" y="1172"/>
                  </a:lnTo>
                  <a:lnTo>
                    <a:pt x="1772" y="1290"/>
                  </a:lnTo>
                  <a:cubicBezTo>
                    <a:pt x="1772" y="1260"/>
                    <a:pt x="1762" y="1240"/>
                    <a:pt x="1753" y="1211"/>
                  </a:cubicBezTo>
                  <a:cubicBezTo>
                    <a:pt x="1753" y="1201"/>
                    <a:pt x="1742" y="1192"/>
                    <a:pt x="1742" y="1172"/>
                  </a:cubicBezTo>
                  <a:cubicBezTo>
                    <a:pt x="1742" y="1152"/>
                    <a:pt x="1742" y="1133"/>
                    <a:pt x="1733" y="1103"/>
                  </a:cubicBezTo>
                  <a:cubicBezTo>
                    <a:pt x="1742" y="1093"/>
                    <a:pt x="1742" y="1093"/>
                    <a:pt x="1742" y="1083"/>
                  </a:cubicBezTo>
                  <a:close/>
                  <a:moveTo>
                    <a:pt x="1290" y="995"/>
                  </a:moveTo>
                  <a:lnTo>
                    <a:pt x="1290" y="995"/>
                  </a:lnTo>
                  <a:cubicBezTo>
                    <a:pt x="1290" y="1004"/>
                    <a:pt x="1300" y="1024"/>
                    <a:pt x="1309" y="1034"/>
                  </a:cubicBezTo>
                  <a:cubicBezTo>
                    <a:pt x="1358" y="1139"/>
                    <a:pt x="1415" y="1235"/>
                    <a:pt x="1463" y="1341"/>
                  </a:cubicBezTo>
                  <a:lnTo>
                    <a:pt x="1463" y="1341"/>
                  </a:lnTo>
                  <a:cubicBezTo>
                    <a:pt x="1462" y="1340"/>
                    <a:pt x="1460" y="1339"/>
                    <a:pt x="1457" y="1339"/>
                  </a:cubicBezTo>
                  <a:cubicBezTo>
                    <a:pt x="1408" y="1260"/>
                    <a:pt x="1349" y="1192"/>
                    <a:pt x="1300" y="1113"/>
                  </a:cubicBezTo>
                  <a:cubicBezTo>
                    <a:pt x="1290" y="1074"/>
                    <a:pt x="1290" y="1034"/>
                    <a:pt x="1290" y="995"/>
                  </a:cubicBezTo>
                  <a:close/>
                  <a:moveTo>
                    <a:pt x="2205" y="119"/>
                  </a:moveTo>
                  <a:cubicBezTo>
                    <a:pt x="2156" y="433"/>
                    <a:pt x="2107" y="739"/>
                    <a:pt x="2057" y="1054"/>
                  </a:cubicBezTo>
                  <a:cubicBezTo>
                    <a:pt x="2048" y="1122"/>
                    <a:pt x="2038" y="1192"/>
                    <a:pt x="2018" y="1260"/>
                  </a:cubicBezTo>
                  <a:cubicBezTo>
                    <a:pt x="2008" y="1290"/>
                    <a:pt x="1998" y="1319"/>
                    <a:pt x="1989" y="1359"/>
                  </a:cubicBezTo>
                  <a:cubicBezTo>
                    <a:pt x="2028" y="1004"/>
                    <a:pt x="2077" y="641"/>
                    <a:pt x="2116" y="286"/>
                  </a:cubicBezTo>
                  <a:cubicBezTo>
                    <a:pt x="2146" y="237"/>
                    <a:pt x="2175" y="178"/>
                    <a:pt x="2205" y="119"/>
                  </a:cubicBezTo>
                  <a:close/>
                  <a:moveTo>
                    <a:pt x="3071" y="857"/>
                  </a:moveTo>
                  <a:lnTo>
                    <a:pt x="3071" y="857"/>
                  </a:lnTo>
                  <a:cubicBezTo>
                    <a:pt x="2923" y="1034"/>
                    <a:pt x="2766" y="1211"/>
                    <a:pt x="2608" y="1388"/>
                  </a:cubicBezTo>
                  <a:lnTo>
                    <a:pt x="2875" y="1004"/>
                  </a:lnTo>
                  <a:cubicBezTo>
                    <a:pt x="2943" y="955"/>
                    <a:pt x="3002" y="906"/>
                    <a:pt x="3071" y="857"/>
                  </a:cubicBezTo>
                  <a:close/>
                  <a:moveTo>
                    <a:pt x="2520" y="1251"/>
                  </a:moveTo>
                  <a:cubicBezTo>
                    <a:pt x="2451" y="1349"/>
                    <a:pt x="2382" y="1447"/>
                    <a:pt x="2313" y="1536"/>
                  </a:cubicBezTo>
                  <a:cubicBezTo>
                    <a:pt x="2304" y="1546"/>
                    <a:pt x="2304" y="1546"/>
                    <a:pt x="2293" y="1546"/>
                  </a:cubicBezTo>
                  <a:cubicBezTo>
                    <a:pt x="2333" y="1477"/>
                    <a:pt x="2372" y="1408"/>
                    <a:pt x="2402" y="1339"/>
                  </a:cubicBezTo>
                  <a:lnTo>
                    <a:pt x="2520" y="1251"/>
                  </a:lnTo>
                  <a:close/>
                  <a:moveTo>
                    <a:pt x="3120" y="1231"/>
                  </a:moveTo>
                  <a:lnTo>
                    <a:pt x="3120" y="1231"/>
                  </a:lnTo>
                  <a:cubicBezTo>
                    <a:pt x="2963" y="1339"/>
                    <a:pt x="2815" y="1437"/>
                    <a:pt x="2667" y="1546"/>
                  </a:cubicBezTo>
                  <a:lnTo>
                    <a:pt x="2697" y="1516"/>
                  </a:lnTo>
                  <a:cubicBezTo>
                    <a:pt x="2766" y="1447"/>
                    <a:pt x="2845" y="1378"/>
                    <a:pt x="2923" y="1310"/>
                  </a:cubicBezTo>
                  <a:cubicBezTo>
                    <a:pt x="2993" y="1290"/>
                    <a:pt x="3052" y="1260"/>
                    <a:pt x="3120" y="1231"/>
                  </a:cubicBezTo>
                  <a:close/>
                  <a:moveTo>
                    <a:pt x="876" y="1221"/>
                  </a:moveTo>
                  <a:lnTo>
                    <a:pt x="876" y="1221"/>
                  </a:lnTo>
                  <a:cubicBezTo>
                    <a:pt x="975" y="1310"/>
                    <a:pt x="1073" y="1388"/>
                    <a:pt x="1172" y="1467"/>
                  </a:cubicBezTo>
                  <a:cubicBezTo>
                    <a:pt x="1182" y="1507"/>
                    <a:pt x="1182" y="1536"/>
                    <a:pt x="1191" y="1566"/>
                  </a:cubicBezTo>
                  <a:cubicBezTo>
                    <a:pt x="1113" y="1507"/>
                    <a:pt x="1044" y="1447"/>
                    <a:pt x="965" y="1388"/>
                  </a:cubicBezTo>
                  <a:cubicBezTo>
                    <a:pt x="935" y="1329"/>
                    <a:pt x="906" y="1280"/>
                    <a:pt x="876" y="1221"/>
                  </a:cubicBezTo>
                  <a:close/>
                  <a:moveTo>
                    <a:pt x="2284" y="1428"/>
                  </a:moveTo>
                  <a:cubicBezTo>
                    <a:pt x="2254" y="1477"/>
                    <a:pt x="2225" y="1536"/>
                    <a:pt x="2195" y="1595"/>
                  </a:cubicBezTo>
                  <a:lnTo>
                    <a:pt x="2186" y="1595"/>
                  </a:lnTo>
                  <a:lnTo>
                    <a:pt x="2195" y="1585"/>
                  </a:lnTo>
                  <a:cubicBezTo>
                    <a:pt x="2215" y="1536"/>
                    <a:pt x="2245" y="1487"/>
                    <a:pt x="2264" y="1437"/>
                  </a:cubicBezTo>
                  <a:cubicBezTo>
                    <a:pt x="2274" y="1437"/>
                    <a:pt x="2274" y="1428"/>
                    <a:pt x="2284" y="1428"/>
                  </a:cubicBezTo>
                  <a:close/>
                  <a:moveTo>
                    <a:pt x="1683" y="1231"/>
                  </a:moveTo>
                  <a:cubicBezTo>
                    <a:pt x="1694" y="1349"/>
                    <a:pt x="1713" y="1457"/>
                    <a:pt x="1733" y="1566"/>
                  </a:cubicBezTo>
                  <a:cubicBezTo>
                    <a:pt x="1733" y="1585"/>
                    <a:pt x="1742" y="1605"/>
                    <a:pt x="1742" y="1614"/>
                  </a:cubicBezTo>
                  <a:lnTo>
                    <a:pt x="1654" y="1290"/>
                  </a:lnTo>
                  <a:cubicBezTo>
                    <a:pt x="1654" y="1290"/>
                    <a:pt x="1664" y="1290"/>
                    <a:pt x="1664" y="1280"/>
                  </a:cubicBezTo>
                  <a:cubicBezTo>
                    <a:pt x="1664" y="1270"/>
                    <a:pt x="1674" y="1251"/>
                    <a:pt x="1683" y="1231"/>
                  </a:cubicBezTo>
                  <a:close/>
                  <a:moveTo>
                    <a:pt x="1300" y="1181"/>
                  </a:moveTo>
                  <a:lnTo>
                    <a:pt x="1300" y="1181"/>
                  </a:lnTo>
                  <a:cubicBezTo>
                    <a:pt x="1379" y="1280"/>
                    <a:pt x="1447" y="1369"/>
                    <a:pt x="1516" y="1467"/>
                  </a:cubicBezTo>
                  <a:cubicBezTo>
                    <a:pt x="1497" y="1516"/>
                    <a:pt x="1477" y="1575"/>
                    <a:pt x="1457" y="1625"/>
                  </a:cubicBezTo>
                  <a:cubicBezTo>
                    <a:pt x="1427" y="1585"/>
                    <a:pt x="1408" y="1536"/>
                    <a:pt x="1379" y="1496"/>
                  </a:cubicBezTo>
                  <a:cubicBezTo>
                    <a:pt x="1368" y="1487"/>
                    <a:pt x="1368" y="1467"/>
                    <a:pt x="1359" y="1447"/>
                  </a:cubicBezTo>
                  <a:cubicBezTo>
                    <a:pt x="1349" y="1428"/>
                    <a:pt x="1339" y="1408"/>
                    <a:pt x="1329" y="1378"/>
                  </a:cubicBezTo>
                  <a:cubicBezTo>
                    <a:pt x="1320" y="1319"/>
                    <a:pt x="1309" y="1251"/>
                    <a:pt x="1300" y="1181"/>
                  </a:cubicBezTo>
                  <a:close/>
                  <a:moveTo>
                    <a:pt x="2146" y="1526"/>
                  </a:moveTo>
                  <a:cubicBezTo>
                    <a:pt x="2127" y="1555"/>
                    <a:pt x="2107" y="1595"/>
                    <a:pt x="2097" y="1634"/>
                  </a:cubicBezTo>
                  <a:lnTo>
                    <a:pt x="2008" y="1664"/>
                  </a:lnTo>
                  <a:cubicBezTo>
                    <a:pt x="2008" y="1654"/>
                    <a:pt x="2008" y="1644"/>
                    <a:pt x="1998" y="1634"/>
                  </a:cubicBezTo>
                  <a:cubicBezTo>
                    <a:pt x="2048" y="1595"/>
                    <a:pt x="2097" y="1555"/>
                    <a:pt x="2146" y="1526"/>
                  </a:cubicBezTo>
                  <a:close/>
                  <a:moveTo>
                    <a:pt x="1635" y="1349"/>
                  </a:moveTo>
                  <a:lnTo>
                    <a:pt x="1723" y="1703"/>
                  </a:lnTo>
                  <a:cubicBezTo>
                    <a:pt x="1703" y="1664"/>
                    <a:pt x="1694" y="1625"/>
                    <a:pt x="1674" y="1595"/>
                  </a:cubicBezTo>
                  <a:lnTo>
                    <a:pt x="1595" y="1447"/>
                  </a:lnTo>
                  <a:cubicBezTo>
                    <a:pt x="1605" y="1418"/>
                    <a:pt x="1624" y="1378"/>
                    <a:pt x="1635" y="1349"/>
                  </a:cubicBezTo>
                  <a:close/>
                  <a:moveTo>
                    <a:pt x="2068" y="1673"/>
                  </a:moveTo>
                  <a:lnTo>
                    <a:pt x="2068" y="1673"/>
                  </a:lnTo>
                  <a:cubicBezTo>
                    <a:pt x="2057" y="1693"/>
                    <a:pt x="2048" y="1723"/>
                    <a:pt x="2038" y="1743"/>
                  </a:cubicBezTo>
                  <a:cubicBezTo>
                    <a:pt x="2028" y="1723"/>
                    <a:pt x="2028" y="1713"/>
                    <a:pt x="2018" y="1693"/>
                  </a:cubicBezTo>
                  <a:cubicBezTo>
                    <a:pt x="2038" y="1684"/>
                    <a:pt x="2057" y="1684"/>
                    <a:pt x="2068" y="1673"/>
                  </a:cubicBezTo>
                  <a:close/>
                  <a:moveTo>
                    <a:pt x="1005" y="1457"/>
                  </a:moveTo>
                  <a:lnTo>
                    <a:pt x="1005" y="1457"/>
                  </a:lnTo>
                  <a:cubicBezTo>
                    <a:pt x="1044" y="1487"/>
                    <a:pt x="1073" y="1516"/>
                    <a:pt x="1103" y="1546"/>
                  </a:cubicBezTo>
                  <a:cubicBezTo>
                    <a:pt x="1132" y="1566"/>
                    <a:pt x="1162" y="1595"/>
                    <a:pt x="1191" y="1614"/>
                  </a:cubicBezTo>
                  <a:cubicBezTo>
                    <a:pt x="1202" y="1684"/>
                    <a:pt x="1211" y="1743"/>
                    <a:pt x="1221" y="1802"/>
                  </a:cubicBezTo>
                  <a:cubicBezTo>
                    <a:pt x="1202" y="1782"/>
                    <a:pt x="1172" y="1762"/>
                    <a:pt x="1152" y="1732"/>
                  </a:cubicBezTo>
                  <a:cubicBezTo>
                    <a:pt x="1103" y="1644"/>
                    <a:pt x="1054" y="1555"/>
                    <a:pt x="1005" y="1457"/>
                  </a:cubicBezTo>
                  <a:close/>
                  <a:moveTo>
                    <a:pt x="1565" y="1536"/>
                  </a:moveTo>
                  <a:cubicBezTo>
                    <a:pt x="1565" y="1546"/>
                    <a:pt x="1565" y="1546"/>
                    <a:pt x="1575" y="1555"/>
                  </a:cubicBezTo>
                  <a:lnTo>
                    <a:pt x="1703" y="1792"/>
                  </a:lnTo>
                  <a:cubicBezTo>
                    <a:pt x="1674" y="1802"/>
                    <a:pt x="1654" y="1811"/>
                    <a:pt x="1635" y="1821"/>
                  </a:cubicBezTo>
                  <a:cubicBezTo>
                    <a:pt x="1595" y="1782"/>
                    <a:pt x="1556" y="1752"/>
                    <a:pt x="1516" y="1713"/>
                  </a:cubicBezTo>
                  <a:lnTo>
                    <a:pt x="1506" y="1703"/>
                  </a:lnTo>
                  <a:cubicBezTo>
                    <a:pt x="1526" y="1644"/>
                    <a:pt x="1546" y="1595"/>
                    <a:pt x="1565" y="1536"/>
                  </a:cubicBezTo>
                  <a:close/>
                  <a:moveTo>
                    <a:pt x="1379" y="1792"/>
                  </a:moveTo>
                  <a:cubicBezTo>
                    <a:pt x="1388" y="1792"/>
                    <a:pt x="1388" y="1802"/>
                    <a:pt x="1388" y="1811"/>
                  </a:cubicBezTo>
                  <a:lnTo>
                    <a:pt x="1388" y="1831"/>
                  </a:lnTo>
                  <a:cubicBezTo>
                    <a:pt x="1379" y="1811"/>
                    <a:pt x="1379" y="1802"/>
                    <a:pt x="1379" y="1792"/>
                  </a:cubicBezTo>
                  <a:close/>
                  <a:moveTo>
                    <a:pt x="1565" y="1802"/>
                  </a:moveTo>
                  <a:cubicBezTo>
                    <a:pt x="1576" y="1811"/>
                    <a:pt x="1595" y="1821"/>
                    <a:pt x="1605" y="1831"/>
                  </a:cubicBezTo>
                  <a:cubicBezTo>
                    <a:pt x="1595" y="1841"/>
                    <a:pt x="1595" y="1841"/>
                    <a:pt x="1585" y="1841"/>
                  </a:cubicBezTo>
                  <a:cubicBezTo>
                    <a:pt x="1585" y="1831"/>
                    <a:pt x="1576" y="1811"/>
                    <a:pt x="1565" y="1802"/>
                  </a:cubicBezTo>
                  <a:close/>
                  <a:moveTo>
                    <a:pt x="1979" y="1782"/>
                  </a:moveTo>
                  <a:cubicBezTo>
                    <a:pt x="1979" y="1802"/>
                    <a:pt x="1989" y="1811"/>
                    <a:pt x="1989" y="1831"/>
                  </a:cubicBezTo>
                  <a:cubicBezTo>
                    <a:pt x="1979" y="1841"/>
                    <a:pt x="1979" y="1861"/>
                    <a:pt x="1969" y="1870"/>
                  </a:cubicBezTo>
                  <a:lnTo>
                    <a:pt x="1969" y="1851"/>
                  </a:lnTo>
                  <a:cubicBezTo>
                    <a:pt x="1969" y="1831"/>
                    <a:pt x="1969" y="1802"/>
                    <a:pt x="1979" y="1782"/>
                  </a:cubicBezTo>
                  <a:close/>
                  <a:moveTo>
                    <a:pt x="1635" y="1861"/>
                  </a:moveTo>
                  <a:cubicBezTo>
                    <a:pt x="1635" y="1870"/>
                    <a:pt x="1624" y="1880"/>
                    <a:pt x="1615" y="1880"/>
                  </a:cubicBezTo>
                  <a:lnTo>
                    <a:pt x="1605" y="1870"/>
                  </a:lnTo>
                  <a:cubicBezTo>
                    <a:pt x="1615" y="1861"/>
                    <a:pt x="1624" y="1861"/>
                    <a:pt x="1624" y="1861"/>
                  </a:cubicBezTo>
                  <a:close/>
                  <a:moveTo>
                    <a:pt x="1202" y="1831"/>
                  </a:moveTo>
                  <a:lnTo>
                    <a:pt x="1231" y="1861"/>
                  </a:lnTo>
                  <a:lnTo>
                    <a:pt x="1231" y="1890"/>
                  </a:lnTo>
                  <a:lnTo>
                    <a:pt x="1202" y="1831"/>
                  </a:lnTo>
                  <a:close/>
                  <a:moveTo>
                    <a:pt x="1438" y="1890"/>
                  </a:moveTo>
                  <a:lnTo>
                    <a:pt x="1447" y="1900"/>
                  </a:lnTo>
                  <a:lnTo>
                    <a:pt x="1438" y="1900"/>
                  </a:lnTo>
                  <a:lnTo>
                    <a:pt x="1438" y="1890"/>
                  </a:lnTo>
                  <a:close/>
                  <a:moveTo>
                    <a:pt x="1723" y="1841"/>
                  </a:moveTo>
                  <a:cubicBezTo>
                    <a:pt x="1733" y="1870"/>
                    <a:pt x="1753" y="1890"/>
                    <a:pt x="1762" y="1920"/>
                  </a:cubicBezTo>
                  <a:lnTo>
                    <a:pt x="1762" y="1929"/>
                  </a:lnTo>
                  <a:cubicBezTo>
                    <a:pt x="1733" y="1910"/>
                    <a:pt x="1713" y="1890"/>
                    <a:pt x="1694" y="1870"/>
                  </a:cubicBezTo>
                  <a:lnTo>
                    <a:pt x="1723" y="1841"/>
                  </a:lnTo>
                  <a:close/>
                  <a:moveTo>
                    <a:pt x="1457" y="1929"/>
                  </a:moveTo>
                  <a:cubicBezTo>
                    <a:pt x="1467" y="1940"/>
                    <a:pt x="1477" y="1959"/>
                    <a:pt x="1487" y="1979"/>
                  </a:cubicBezTo>
                  <a:cubicBezTo>
                    <a:pt x="1467" y="1988"/>
                    <a:pt x="1457" y="2008"/>
                    <a:pt x="1438" y="2018"/>
                  </a:cubicBezTo>
                  <a:cubicBezTo>
                    <a:pt x="1427" y="2008"/>
                    <a:pt x="1418" y="1999"/>
                    <a:pt x="1408" y="1999"/>
                  </a:cubicBezTo>
                  <a:lnTo>
                    <a:pt x="1408" y="1979"/>
                  </a:lnTo>
                  <a:cubicBezTo>
                    <a:pt x="1408" y="1969"/>
                    <a:pt x="1418" y="1959"/>
                    <a:pt x="1418" y="1940"/>
                  </a:cubicBezTo>
                  <a:cubicBezTo>
                    <a:pt x="1438" y="1940"/>
                    <a:pt x="1447" y="1929"/>
                    <a:pt x="1457" y="1929"/>
                  </a:cubicBezTo>
                  <a:close/>
                  <a:moveTo>
                    <a:pt x="1664" y="1890"/>
                  </a:moveTo>
                  <a:cubicBezTo>
                    <a:pt x="1674" y="1900"/>
                    <a:pt x="1694" y="1910"/>
                    <a:pt x="1703" y="1920"/>
                  </a:cubicBezTo>
                  <a:cubicBezTo>
                    <a:pt x="1723" y="1940"/>
                    <a:pt x="1742" y="1949"/>
                    <a:pt x="1753" y="1969"/>
                  </a:cubicBezTo>
                  <a:lnTo>
                    <a:pt x="1742" y="2047"/>
                  </a:lnTo>
                  <a:cubicBezTo>
                    <a:pt x="1723" y="2018"/>
                    <a:pt x="1694" y="1999"/>
                    <a:pt x="1664" y="1979"/>
                  </a:cubicBezTo>
                  <a:cubicBezTo>
                    <a:pt x="1654" y="1949"/>
                    <a:pt x="1644" y="1929"/>
                    <a:pt x="1635" y="1910"/>
                  </a:cubicBezTo>
                  <a:cubicBezTo>
                    <a:pt x="1644" y="1900"/>
                    <a:pt x="1654" y="1890"/>
                    <a:pt x="1664" y="1890"/>
                  </a:cubicBezTo>
                  <a:close/>
                  <a:moveTo>
                    <a:pt x="1713" y="2058"/>
                  </a:moveTo>
                  <a:lnTo>
                    <a:pt x="1742" y="2087"/>
                  </a:lnTo>
                  <a:cubicBezTo>
                    <a:pt x="1742" y="2097"/>
                    <a:pt x="1733" y="2097"/>
                    <a:pt x="1733" y="2097"/>
                  </a:cubicBezTo>
                  <a:cubicBezTo>
                    <a:pt x="1723" y="2087"/>
                    <a:pt x="1723" y="2067"/>
                    <a:pt x="1713" y="2058"/>
                  </a:cubicBezTo>
                  <a:close/>
                  <a:moveTo>
                    <a:pt x="1427" y="2058"/>
                  </a:moveTo>
                  <a:lnTo>
                    <a:pt x="1467" y="2097"/>
                  </a:lnTo>
                  <a:lnTo>
                    <a:pt x="1487" y="2117"/>
                  </a:lnTo>
                  <a:lnTo>
                    <a:pt x="1427" y="2087"/>
                  </a:lnTo>
                  <a:cubicBezTo>
                    <a:pt x="1427" y="2087"/>
                    <a:pt x="1427" y="2077"/>
                    <a:pt x="1418" y="2067"/>
                  </a:cubicBezTo>
                  <a:cubicBezTo>
                    <a:pt x="1427" y="2067"/>
                    <a:pt x="1427" y="2067"/>
                    <a:pt x="1427" y="2058"/>
                  </a:cubicBezTo>
                  <a:close/>
                  <a:moveTo>
                    <a:pt x="1506" y="2008"/>
                  </a:moveTo>
                  <a:cubicBezTo>
                    <a:pt x="1516" y="2028"/>
                    <a:pt x="1526" y="2047"/>
                    <a:pt x="1546" y="2067"/>
                  </a:cubicBezTo>
                  <a:lnTo>
                    <a:pt x="1575" y="2156"/>
                  </a:lnTo>
                  <a:lnTo>
                    <a:pt x="1575" y="2156"/>
                  </a:lnTo>
                  <a:lnTo>
                    <a:pt x="1565" y="2146"/>
                  </a:lnTo>
                  <a:cubicBezTo>
                    <a:pt x="1526" y="2117"/>
                    <a:pt x="1497" y="2077"/>
                    <a:pt x="1457" y="2038"/>
                  </a:cubicBezTo>
                  <a:cubicBezTo>
                    <a:pt x="1477" y="2028"/>
                    <a:pt x="1487" y="2018"/>
                    <a:pt x="1506" y="2008"/>
                  </a:cubicBezTo>
                  <a:close/>
                  <a:moveTo>
                    <a:pt x="2864" y="1920"/>
                  </a:moveTo>
                  <a:cubicBezTo>
                    <a:pt x="2786" y="1949"/>
                    <a:pt x="2697" y="1988"/>
                    <a:pt x="2608" y="2028"/>
                  </a:cubicBezTo>
                  <a:cubicBezTo>
                    <a:pt x="2490" y="2077"/>
                    <a:pt x="2382" y="2126"/>
                    <a:pt x="2264" y="2176"/>
                  </a:cubicBezTo>
                  <a:cubicBezTo>
                    <a:pt x="2402" y="2106"/>
                    <a:pt x="2549" y="2028"/>
                    <a:pt x="2687" y="1959"/>
                  </a:cubicBezTo>
                  <a:cubicBezTo>
                    <a:pt x="2746" y="1940"/>
                    <a:pt x="2805" y="1929"/>
                    <a:pt x="2864" y="1920"/>
                  </a:cubicBezTo>
                  <a:close/>
                  <a:moveTo>
                    <a:pt x="1516" y="2289"/>
                  </a:moveTo>
                  <a:lnTo>
                    <a:pt x="1467" y="2313"/>
                  </a:lnTo>
                  <a:lnTo>
                    <a:pt x="1457" y="2303"/>
                  </a:lnTo>
                  <a:cubicBezTo>
                    <a:pt x="1482" y="2303"/>
                    <a:pt x="1499" y="2297"/>
                    <a:pt x="1516" y="2289"/>
                  </a:cubicBezTo>
                  <a:close/>
                  <a:moveTo>
                    <a:pt x="2087" y="2284"/>
                  </a:moveTo>
                  <a:cubicBezTo>
                    <a:pt x="2087" y="2303"/>
                    <a:pt x="2077" y="2313"/>
                    <a:pt x="2068" y="2333"/>
                  </a:cubicBezTo>
                  <a:cubicBezTo>
                    <a:pt x="2057" y="2323"/>
                    <a:pt x="2057" y="2313"/>
                    <a:pt x="2048" y="2303"/>
                  </a:cubicBezTo>
                  <a:cubicBezTo>
                    <a:pt x="2057" y="2303"/>
                    <a:pt x="2077" y="2294"/>
                    <a:pt x="2087" y="2284"/>
                  </a:cubicBezTo>
                  <a:close/>
                  <a:moveTo>
                    <a:pt x="778" y="1969"/>
                  </a:moveTo>
                  <a:lnTo>
                    <a:pt x="778" y="1969"/>
                  </a:lnTo>
                  <a:cubicBezTo>
                    <a:pt x="857" y="1999"/>
                    <a:pt x="926" y="2038"/>
                    <a:pt x="1005" y="2067"/>
                  </a:cubicBezTo>
                  <a:cubicBezTo>
                    <a:pt x="1103" y="2156"/>
                    <a:pt x="1191" y="2254"/>
                    <a:pt x="1290" y="2343"/>
                  </a:cubicBezTo>
                  <a:cubicBezTo>
                    <a:pt x="1280" y="2343"/>
                    <a:pt x="1270" y="2353"/>
                    <a:pt x="1270" y="2353"/>
                  </a:cubicBezTo>
                  <a:cubicBezTo>
                    <a:pt x="1261" y="2353"/>
                    <a:pt x="1250" y="2343"/>
                    <a:pt x="1241" y="2343"/>
                  </a:cubicBezTo>
                  <a:cubicBezTo>
                    <a:pt x="1132" y="2264"/>
                    <a:pt x="1024" y="2176"/>
                    <a:pt x="916" y="2087"/>
                  </a:cubicBezTo>
                  <a:cubicBezTo>
                    <a:pt x="867" y="2047"/>
                    <a:pt x="828" y="2008"/>
                    <a:pt x="778" y="1969"/>
                  </a:cubicBezTo>
                  <a:close/>
                  <a:moveTo>
                    <a:pt x="2363" y="2323"/>
                  </a:moveTo>
                  <a:lnTo>
                    <a:pt x="2363" y="2323"/>
                  </a:lnTo>
                  <a:cubicBezTo>
                    <a:pt x="2343" y="2333"/>
                    <a:pt x="2313" y="2343"/>
                    <a:pt x="2284" y="2353"/>
                  </a:cubicBezTo>
                  <a:cubicBezTo>
                    <a:pt x="2274" y="2362"/>
                    <a:pt x="2254" y="2362"/>
                    <a:pt x="2245" y="2362"/>
                  </a:cubicBezTo>
                  <a:cubicBezTo>
                    <a:pt x="2284" y="2353"/>
                    <a:pt x="2323" y="2333"/>
                    <a:pt x="2363" y="2323"/>
                  </a:cubicBezTo>
                  <a:close/>
                  <a:moveTo>
                    <a:pt x="2127" y="2303"/>
                  </a:moveTo>
                  <a:cubicBezTo>
                    <a:pt x="2127" y="2303"/>
                    <a:pt x="2136" y="2303"/>
                    <a:pt x="2136" y="2313"/>
                  </a:cubicBezTo>
                  <a:cubicBezTo>
                    <a:pt x="2136" y="2323"/>
                    <a:pt x="2146" y="2343"/>
                    <a:pt x="2146" y="2362"/>
                  </a:cubicBezTo>
                  <a:cubicBezTo>
                    <a:pt x="2136" y="2362"/>
                    <a:pt x="2127" y="2362"/>
                    <a:pt x="2116" y="2373"/>
                  </a:cubicBezTo>
                  <a:lnTo>
                    <a:pt x="2097" y="2353"/>
                  </a:lnTo>
                  <a:cubicBezTo>
                    <a:pt x="2107" y="2333"/>
                    <a:pt x="2116" y="2313"/>
                    <a:pt x="2127" y="2303"/>
                  </a:cubicBezTo>
                  <a:close/>
                  <a:moveTo>
                    <a:pt x="1890" y="0"/>
                  </a:moveTo>
                  <a:cubicBezTo>
                    <a:pt x="1851" y="0"/>
                    <a:pt x="1812" y="0"/>
                    <a:pt x="1772" y="11"/>
                  </a:cubicBezTo>
                  <a:lnTo>
                    <a:pt x="1772" y="837"/>
                  </a:lnTo>
                  <a:cubicBezTo>
                    <a:pt x="1772" y="857"/>
                    <a:pt x="1762" y="866"/>
                    <a:pt x="1753" y="886"/>
                  </a:cubicBezTo>
                  <a:cubicBezTo>
                    <a:pt x="1733" y="818"/>
                    <a:pt x="1703" y="748"/>
                    <a:pt x="1683" y="680"/>
                  </a:cubicBezTo>
                  <a:cubicBezTo>
                    <a:pt x="1664" y="552"/>
                    <a:pt x="1654" y="424"/>
                    <a:pt x="1644" y="296"/>
                  </a:cubicBezTo>
                  <a:cubicBezTo>
                    <a:pt x="1635" y="208"/>
                    <a:pt x="1624" y="119"/>
                    <a:pt x="1615" y="20"/>
                  </a:cubicBezTo>
                  <a:cubicBezTo>
                    <a:pt x="1595" y="20"/>
                    <a:pt x="1575" y="30"/>
                    <a:pt x="1546" y="30"/>
                  </a:cubicBezTo>
                  <a:cubicBezTo>
                    <a:pt x="1555" y="144"/>
                    <a:pt x="1565" y="267"/>
                    <a:pt x="1574" y="381"/>
                  </a:cubicBezTo>
                  <a:lnTo>
                    <a:pt x="1574" y="381"/>
                  </a:lnTo>
                  <a:cubicBezTo>
                    <a:pt x="1535" y="265"/>
                    <a:pt x="1496" y="157"/>
                    <a:pt x="1457" y="50"/>
                  </a:cubicBezTo>
                  <a:cubicBezTo>
                    <a:pt x="1418" y="59"/>
                    <a:pt x="1379" y="70"/>
                    <a:pt x="1349" y="79"/>
                  </a:cubicBezTo>
                  <a:cubicBezTo>
                    <a:pt x="1398" y="286"/>
                    <a:pt x="1457" y="493"/>
                    <a:pt x="1516" y="700"/>
                  </a:cubicBezTo>
                  <a:cubicBezTo>
                    <a:pt x="1565" y="837"/>
                    <a:pt x="1605" y="985"/>
                    <a:pt x="1654" y="1122"/>
                  </a:cubicBezTo>
                  <a:lnTo>
                    <a:pt x="1624" y="1181"/>
                  </a:lnTo>
                  <a:cubicBezTo>
                    <a:pt x="1565" y="945"/>
                    <a:pt x="1497" y="709"/>
                    <a:pt x="1427" y="483"/>
                  </a:cubicBezTo>
                  <a:cubicBezTo>
                    <a:pt x="1388" y="345"/>
                    <a:pt x="1349" y="217"/>
                    <a:pt x="1309" y="89"/>
                  </a:cubicBezTo>
                  <a:cubicBezTo>
                    <a:pt x="1300" y="89"/>
                    <a:pt x="1290" y="99"/>
                    <a:pt x="1280" y="99"/>
                  </a:cubicBezTo>
                  <a:cubicBezTo>
                    <a:pt x="1368" y="404"/>
                    <a:pt x="1457" y="709"/>
                    <a:pt x="1546" y="1024"/>
                  </a:cubicBezTo>
                  <a:cubicBezTo>
                    <a:pt x="1565" y="1093"/>
                    <a:pt x="1585" y="1162"/>
                    <a:pt x="1605" y="1240"/>
                  </a:cubicBezTo>
                  <a:cubicBezTo>
                    <a:pt x="1585" y="1280"/>
                    <a:pt x="1575" y="1319"/>
                    <a:pt x="1556" y="1369"/>
                  </a:cubicBezTo>
                  <a:cubicBezTo>
                    <a:pt x="1457" y="1181"/>
                    <a:pt x="1368" y="995"/>
                    <a:pt x="1270" y="818"/>
                  </a:cubicBezTo>
                  <a:cubicBezTo>
                    <a:pt x="1250" y="581"/>
                    <a:pt x="1231" y="345"/>
                    <a:pt x="1221" y="119"/>
                  </a:cubicBezTo>
                  <a:cubicBezTo>
                    <a:pt x="1172" y="138"/>
                    <a:pt x="1123" y="158"/>
                    <a:pt x="1064" y="178"/>
                  </a:cubicBezTo>
                  <a:cubicBezTo>
                    <a:pt x="1073" y="267"/>
                    <a:pt x="1073" y="355"/>
                    <a:pt x="1083" y="453"/>
                  </a:cubicBezTo>
                  <a:cubicBezTo>
                    <a:pt x="1044" y="374"/>
                    <a:pt x="1005" y="306"/>
                    <a:pt x="965" y="227"/>
                  </a:cubicBezTo>
                  <a:lnTo>
                    <a:pt x="906" y="256"/>
                  </a:lnTo>
                  <a:cubicBezTo>
                    <a:pt x="965" y="385"/>
                    <a:pt x="1034" y="503"/>
                    <a:pt x="1093" y="621"/>
                  </a:cubicBezTo>
                  <a:cubicBezTo>
                    <a:pt x="1103" y="700"/>
                    <a:pt x="1103" y="778"/>
                    <a:pt x="1113" y="857"/>
                  </a:cubicBezTo>
                  <a:cubicBezTo>
                    <a:pt x="1054" y="768"/>
                    <a:pt x="994" y="689"/>
                    <a:pt x="935" y="601"/>
                  </a:cubicBezTo>
                  <a:cubicBezTo>
                    <a:pt x="887" y="512"/>
                    <a:pt x="828" y="424"/>
                    <a:pt x="778" y="335"/>
                  </a:cubicBezTo>
                  <a:cubicBezTo>
                    <a:pt x="758" y="355"/>
                    <a:pt x="739" y="365"/>
                    <a:pt x="719" y="374"/>
                  </a:cubicBezTo>
                  <a:cubicBezTo>
                    <a:pt x="847" y="581"/>
                    <a:pt x="955" y="798"/>
                    <a:pt x="1064" y="1004"/>
                  </a:cubicBezTo>
                  <a:cubicBezTo>
                    <a:pt x="1083" y="1044"/>
                    <a:pt x="1103" y="1074"/>
                    <a:pt x="1123" y="1113"/>
                  </a:cubicBezTo>
                  <a:cubicBezTo>
                    <a:pt x="965" y="886"/>
                    <a:pt x="798" y="670"/>
                    <a:pt x="621" y="453"/>
                  </a:cubicBezTo>
                  <a:lnTo>
                    <a:pt x="513" y="562"/>
                  </a:lnTo>
                  <a:cubicBezTo>
                    <a:pt x="729" y="827"/>
                    <a:pt x="935" y="1103"/>
                    <a:pt x="1123" y="1378"/>
                  </a:cubicBezTo>
                  <a:cubicBezTo>
                    <a:pt x="1024" y="1299"/>
                    <a:pt x="935" y="1231"/>
                    <a:pt x="837" y="1152"/>
                  </a:cubicBezTo>
                  <a:cubicBezTo>
                    <a:pt x="798" y="1074"/>
                    <a:pt x="749" y="995"/>
                    <a:pt x="709" y="916"/>
                  </a:cubicBezTo>
                  <a:lnTo>
                    <a:pt x="502" y="562"/>
                  </a:lnTo>
                  <a:cubicBezTo>
                    <a:pt x="493" y="581"/>
                    <a:pt x="473" y="601"/>
                    <a:pt x="454" y="611"/>
                  </a:cubicBezTo>
                  <a:cubicBezTo>
                    <a:pt x="542" y="759"/>
                    <a:pt x="621" y="896"/>
                    <a:pt x="699" y="1034"/>
                  </a:cubicBezTo>
                  <a:lnTo>
                    <a:pt x="463" y="857"/>
                  </a:lnTo>
                  <a:cubicBezTo>
                    <a:pt x="424" y="818"/>
                    <a:pt x="384" y="788"/>
                    <a:pt x="336" y="759"/>
                  </a:cubicBezTo>
                  <a:cubicBezTo>
                    <a:pt x="336" y="768"/>
                    <a:pt x="325" y="778"/>
                    <a:pt x="316" y="788"/>
                  </a:cubicBezTo>
                  <a:cubicBezTo>
                    <a:pt x="463" y="896"/>
                    <a:pt x="601" y="1004"/>
                    <a:pt x="739" y="1113"/>
                  </a:cubicBezTo>
                  <a:cubicBezTo>
                    <a:pt x="769" y="1172"/>
                    <a:pt x="798" y="1221"/>
                    <a:pt x="828" y="1280"/>
                  </a:cubicBezTo>
                  <a:cubicBezTo>
                    <a:pt x="808" y="1260"/>
                    <a:pt x="778" y="1240"/>
                    <a:pt x="758" y="1221"/>
                  </a:cubicBezTo>
                  <a:cubicBezTo>
                    <a:pt x="601" y="1093"/>
                    <a:pt x="443" y="965"/>
                    <a:pt x="276" y="847"/>
                  </a:cubicBezTo>
                  <a:cubicBezTo>
                    <a:pt x="276" y="847"/>
                    <a:pt x="266" y="857"/>
                    <a:pt x="266" y="866"/>
                  </a:cubicBezTo>
                  <a:cubicBezTo>
                    <a:pt x="463" y="1024"/>
                    <a:pt x="670" y="1192"/>
                    <a:pt x="867" y="1349"/>
                  </a:cubicBezTo>
                  <a:cubicBezTo>
                    <a:pt x="876" y="1359"/>
                    <a:pt x="876" y="1359"/>
                    <a:pt x="876" y="1369"/>
                  </a:cubicBezTo>
                  <a:lnTo>
                    <a:pt x="994" y="1575"/>
                  </a:lnTo>
                  <a:cubicBezTo>
                    <a:pt x="867" y="1447"/>
                    <a:pt x="739" y="1329"/>
                    <a:pt x="601" y="1201"/>
                  </a:cubicBezTo>
                  <a:cubicBezTo>
                    <a:pt x="493" y="1093"/>
                    <a:pt x="375" y="985"/>
                    <a:pt x="257" y="866"/>
                  </a:cubicBezTo>
                  <a:cubicBezTo>
                    <a:pt x="257" y="877"/>
                    <a:pt x="247" y="886"/>
                    <a:pt x="247" y="896"/>
                  </a:cubicBezTo>
                  <a:cubicBezTo>
                    <a:pt x="443" y="1093"/>
                    <a:pt x="650" y="1290"/>
                    <a:pt x="857" y="1487"/>
                  </a:cubicBezTo>
                  <a:lnTo>
                    <a:pt x="1044" y="1673"/>
                  </a:lnTo>
                  <a:cubicBezTo>
                    <a:pt x="1093" y="1782"/>
                    <a:pt x="1152" y="1890"/>
                    <a:pt x="1211" y="1999"/>
                  </a:cubicBezTo>
                  <a:cubicBezTo>
                    <a:pt x="1172" y="1988"/>
                    <a:pt x="1142" y="1979"/>
                    <a:pt x="1113" y="1959"/>
                  </a:cubicBezTo>
                  <a:cubicBezTo>
                    <a:pt x="798" y="1644"/>
                    <a:pt x="483" y="1329"/>
                    <a:pt x="178" y="1014"/>
                  </a:cubicBezTo>
                  <a:cubicBezTo>
                    <a:pt x="158" y="1063"/>
                    <a:pt x="128" y="1113"/>
                    <a:pt x="119" y="1162"/>
                  </a:cubicBezTo>
                  <a:cubicBezTo>
                    <a:pt x="325" y="1378"/>
                    <a:pt x="542" y="1595"/>
                    <a:pt x="758" y="1811"/>
                  </a:cubicBezTo>
                  <a:cubicBezTo>
                    <a:pt x="660" y="1772"/>
                    <a:pt x="561" y="1732"/>
                    <a:pt x="473" y="1693"/>
                  </a:cubicBezTo>
                  <a:cubicBezTo>
                    <a:pt x="345" y="1585"/>
                    <a:pt x="217" y="1467"/>
                    <a:pt x="99" y="1349"/>
                  </a:cubicBezTo>
                  <a:cubicBezTo>
                    <a:pt x="89" y="1339"/>
                    <a:pt x="80" y="1319"/>
                    <a:pt x="60" y="1310"/>
                  </a:cubicBezTo>
                  <a:cubicBezTo>
                    <a:pt x="60" y="1319"/>
                    <a:pt x="60" y="1339"/>
                    <a:pt x="50" y="1349"/>
                  </a:cubicBezTo>
                  <a:cubicBezTo>
                    <a:pt x="158" y="1457"/>
                    <a:pt x="276" y="1555"/>
                    <a:pt x="384" y="1664"/>
                  </a:cubicBezTo>
                  <a:cubicBezTo>
                    <a:pt x="266" y="1614"/>
                    <a:pt x="139" y="1566"/>
                    <a:pt x="21" y="1507"/>
                  </a:cubicBezTo>
                  <a:cubicBezTo>
                    <a:pt x="10" y="1555"/>
                    <a:pt x="10" y="1605"/>
                    <a:pt x="1" y="1654"/>
                  </a:cubicBezTo>
                  <a:cubicBezTo>
                    <a:pt x="227" y="1743"/>
                    <a:pt x="454" y="1841"/>
                    <a:pt x="680" y="1929"/>
                  </a:cubicBezTo>
                  <a:cubicBezTo>
                    <a:pt x="837" y="2067"/>
                    <a:pt x="994" y="2195"/>
                    <a:pt x="1152" y="2313"/>
                  </a:cubicBezTo>
                  <a:lnTo>
                    <a:pt x="1034" y="2284"/>
                  </a:lnTo>
                  <a:cubicBezTo>
                    <a:pt x="994" y="2274"/>
                    <a:pt x="955" y="2254"/>
                    <a:pt x="906" y="2244"/>
                  </a:cubicBezTo>
                  <a:cubicBezTo>
                    <a:pt x="601" y="2117"/>
                    <a:pt x="296" y="1979"/>
                    <a:pt x="1" y="1831"/>
                  </a:cubicBezTo>
                  <a:lnTo>
                    <a:pt x="1" y="1831"/>
                  </a:lnTo>
                  <a:cubicBezTo>
                    <a:pt x="1" y="1890"/>
                    <a:pt x="10" y="1940"/>
                    <a:pt x="21" y="1988"/>
                  </a:cubicBezTo>
                  <a:cubicBezTo>
                    <a:pt x="325" y="2136"/>
                    <a:pt x="631" y="2274"/>
                    <a:pt x="946" y="2402"/>
                  </a:cubicBezTo>
                  <a:lnTo>
                    <a:pt x="2697" y="2402"/>
                  </a:lnTo>
                  <a:cubicBezTo>
                    <a:pt x="2825" y="2392"/>
                    <a:pt x="2943" y="2382"/>
                    <a:pt x="3061" y="2373"/>
                  </a:cubicBezTo>
                  <a:cubicBezTo>
                    <a:pt x="3219" y="2362"/>
                    <a:pt x="3367" y="2343"/>
                    <a:pt x="3524" y="2333"/>
                  </a:cubicBezTo>
                  <a:cubicBezTo>
                    <a:pt x="3541" y="2324"/>
                    <a:pt x="3543" y="2301"/>
                    <a:pt x="3531" y="2301"/>
                  </a:cubicBezTo>
                  <a:cubicBezTo>
                    <a:pt x="3529" y="2301"/>
                    <a:pt x="3527" y="2302"/>
                    <a:pt x="3524" y="2303"/>
                  </a:cubicBezTo>
                  <a:cubicBezTo>
                    <a:pt x="3209" y="2333"/>
                    <a:pt x="2884" y="2362"/>
                    <a:pt x="2569" y="2392"/>
                  </a:cubicBezTo>
                  <a:cubicBezTo>
                    <a:pt x="2608" y="2373"/>
                    <a:pt x="2648" y="2353"/>
                    <a:pt x="2687" y="2343"/>
                  </a:cubicBezTo>
                  <a:cubicBezTo>
                    <a:pt x="2835" y="2323"/>
                    <a:pt x="2982" y="2313"/>
                    <a:pt x="3130" y="2294"/>
                  </a:cubicBezTo>
                  <a:cubicBezTo>
                    <a:pt x="3317" y="2274"/>
                    <a:pt x="3514" y="2254"/>
                    <a:pt x="3711" y="2235"/>
                  </a:cubicBezTo>
                  <a:cubicBezTo>
                    <a:pt x="3711" y="2225"/>
                    <a:pt x="3711" y="2215"/>
                    <a:pt x="3721" y="2205"/>
                  </a:cubicBezTo>
                  <a:lnTo>
                    <a:pt x="3721" y="2205"/>
                  </a:lnTo>
                  <a:cubicBezTo>
                    <a:pt x="3406" y="2235"/>
                    <a:pt x="3091" y="2264"/>
                    <a:pt x="2776" y="2303"/>
                  </a:cubicBezTo>
                  <a:cubicBezTo>
                    <a:pt x="2973" y="2225"/>
                    <a:pt x="3170" y="2136"/>
                    <a:pt x="3356" y="2058"/>
                  </a:cubicBezTo>
                  <a:cubicBezTo>
                    <a:pt x="3494" y="2028"/>
                    <a:pt x="3632" y="1988"/>
                    <a:pt x="3770" y="1959"/>
                  </a:cubicBezTo>
                  <a:lnTo>
                    <a:pt x="3770" y="1929"/>
                  </a:lnTo>
                  <a:cubicBezTo>
                    <a:pt x="3681" y="1949"/>
                    <a:pt x="3603" y="1969"/>
                    <a:pt x="3514" y="1988"/>
                  </a:cubicBezTo>
                  <a:cubicBezTo>
                    <a:pt x="3583" y="1959"/>
                    <a:pt x="3652" y="1929"/>
                    <a:pt x="3711" y="1900"/>
                  </a:cubicBezTo>
                  <a:cubicBezTo>
                    <a:pt x="3794" y="1867"/>
                    <a:pt x="3743" y="1783"/>
                    <a:pt x="3671" y="1783"/>
                  </a:cubicBezTo>
                  <a:cubicBezTo>
                    <a:pt x="3658" y="1783"/>
                    <a:pt x="3645" y="1786"/>
                    <a:pt x="3632" y="1792"/>
                  </a:cubicBezTo>
                  <a:cubicBezTo>
                    <a:pt x="3297" y="1940"/>
                    <a:pt x="2953" y="2087"/>
                    <a:pt x="2619" y="2225"/>
                  </a:cubicBezTo>
                  <a:cubicBezTo>
                    <a:pt x="2481" y="2264"/>
                    <a:pt x="2353" y="2303"/>
                    <a:pt x="2215" y="2343"/>
                  </a:cubicBezTo>
                  <a:cubicBezTo>
                    <a:pt x="2205" y="2303"/>
                    <a:pt x="2195" y="2274"/>
                    <a:pt x="2186" y="2244"/>
                  </a:cubicBezTo>
                  <a:cubicBezTo>
                    <a:pt x="2471" y="2126"/>
                    <a:pt x="2746" y="1999"/>
                    <a:pt x="3022" y="1880"/>
                  </a:cubicBezTo>
                  <a:lnTo>
                    <a:pt x="3288" y="1821"/>
                  </a:lnTo>
                  <a:cubicBezTo>
                    <a:pt x="3445" y="1782"/>
                    <a:pt x="3612" y="1732"/>
                    <a:pt x="3780" y="1693"/>
                  </a:cubicBezTo>
                  <a:lnTo>
                    <a:pt x="3780" y="1664"/>
                  </a:lnTo>
                  <a:cubicBezTo>
                    <a:pt x="3573" y="1713"/>
                    <a:pt x="3367" y="1762"/>
                    <a:pt x="3170" y="1811"/>
                  </a:cubicBezTo>
                  <a:cubicBezTo>
                    <a:pt x="3347" y="1732"/>
                    <a:pt x="3533" y="1644"/>
                    <a:pt x="3721" y="1566"/>
                  </a:cubicBezTo>
                  <a:cubicBezTo>
                    <a:pt x="3738" y="1557"/>
                    <a:pt x="3725" y="1534"/>
                    <a:pt x="3709" y="1534"/>
                  </a:cubicBezTo>
                  <a:cubicBezTo>
                    <a:pt x="3707" y="1534"/>
                    <a:pt x="3704" y="1534"/>
                    <a:pt x="3701" y="1536"/>
                  </a:cubicBezTo>
                  <a:cubicBezTo>
                    <a:pt x="3474" y="1644"/>
                    <a:pt x="3238" y="1752"/>
                    <a:pt x="3012" y="1851"/>
                  </a:cubicBezTo>
                  <a:cubicBezTo>
                    <a:pt x="2934" y="1870"/>
                    <a:pt x="2864" y="1890"/>
                    <a:pt x="2786" y="1900"/>
                  </a:cubicBezTo>
                  <a:cubicBezTo>
                    <a:pt x="3111" y="1732"/>
                    <a:pt x="3426" y="1575"/>
                    <a:pt x="3741" y="1408"/>
                  </a:cubicBezTo>
                  <a:cubicBezTo>
                    <a:pt x="3730" y="1359"/>
                    <a:pt x="3721" y="1310"/>
                    <a:pt x="3701" y="1270"/>
                  </a:cubicBezTo>
                  <a:cubicBezTo>
                    <a:pt x="3219" y="1526"/>
                    <a:pt x="2737" y="1772"/>
                    <a:pt x="2254" y="2028"/>
                  </a:cubicBezTo>
                  <a:cubicBezTo>
                    <a:pt x="2254" y="2018"/>
                    <a:pt x="2264" y="1999"/>
                    <a:pt x="2274" y="1988"/>
                  </a:cubicBezTo>
                  <a:cubicBezTo>
                    <a:pt x="2422" y="1890"/>
                    <a:pt x="2560" y="1792"/>
                    <a:pt x="2707" y="1693"/>
                  </a:cubicBezTo>
                  <a:cubicBezTo>
                    <a:pt x="2855" y="1605"/>
                    <a:pt x="3002" y="1526"/>
                    <a:pt x="3140" y="1447"/>
                  </a:cubicBezTo>
                  <a:cubicBezTo>
                    <a:pt x="3317" y="1349"/>
                    <a:pt x="3485" y="1251"/>
                    <a:pt x="3662" y="1152"/>
                  </a:cubicBezTo>
                  <a:cubicBezTo>
                    <a:pt x="3652" y="1142"/>
                    <a:pt x="3652" y="1133"/>
                    <a:pt x="3652" y="1122"/>
                  </a:cubicBezTo>
                  <a:cubicBezTo>
                    <a:pt x="3426" y="1251"/>
                    <a:pt x="3189" y="1378"/>
                    <a:pt x="2963" y="1516"/>
                  </a:cubicBezTo>
                  <a:lnTo>
                    <a:pt x="3612" y="1044"/>
                  </a:lnTo>
                  <a:lnTo>
                    <a:pt x="3553" y="926"/>
                  </a:lnTo>
                  <a:cubicBezTo>
                    <a:pt x="3445" y="995"/>
                    <a:pt x="3337" y="1074"/>
                    <a:pt x="3238" y="1152"/>
                  </a:cubicBezTo>
                  <a:cubicBezTo>
                    <a:pt x="3150" y="1181"/>
                    <a:pt x="3071" y="1221"/>
                    <a:pt x="2993" y="1251"/>
                  </a:cubicBezTo>
                  <a:cubicBezTo>
                    <a:pt x="3032" y="1211"/>
                    <a:pt x="3081" y="1172"/>
                    <a:pt x="3130" y="1122"/>
                  </a:cubicBezTo>
                  <a:cubicBezTo>
                    <a:pt x="3238" y="1014"/>
                    <a:pt x="3356" y="906"/>
                    <a:pt x="3465" y="788"/>
                  </a:cubicBezTo>
                  <a:cubicBezTo>
                    <a:pt x="3455" y="778"/>
                    <a:pt x="3445" y="768"/>
                    <a:pt x="3445" y="759"/>
                  </a:cubicBezTo>
                  <a:cubicBezTo>
                    <a:pt x="3268" y="945"/>
                    <a:pt x="3091" y="1122"/>
                    <a:pt x="2904" y="1290"/>
                  </a:cubicBezTo>
                  <a:cubicBezTo>
                    <a:pt x="2894" y="1290"/>
                    <a:pt x="2894" y="1290"/>
                    <a:pt x="2884" y="1299"/>
                  </a:cubicBezTo>
                  <a:cubicBezTo>
                    <a:pt x="3061" y="1103"/>
                    <a:pt x="3229" y="906"/>
                    <a:pt x="3396" y="700"/>
                  </a:cubicBezTo>
                  <a:cubicBezTo>
                    <a:pt x="3367" y="670"/>
                    <a:pt x="3337" y="630"/>
                    <a:pt x="3297" y="591"/>
                  </a:cubicBezTo>
                  <a:cubicBezTo>
                    <a:pt x="3248" y="650"/>
                    <a:pt x="3209" y="700"/>
                    <a:pt x="3159" y="759"/>
                  </a:cubicBezTo>
                  <a:cubicBezTo>
                    <a:pt x="3071" y="818"/>
                    <a:pt x="2993" y="877"/>
                    <a:pt x="2914" y="926"/>
                  </a:cubicBezTo>
                  <a:cubicBezTo>
                    <a:pt x="3002" y="778"/>
                    <a:pt x="3091" y="630"/>
                    <a:pt x="3179" y="473"/>
                  </a:cubicBezTo>
                  <a:cubicBezTo>
                    <a:pt x="3130" y="433"/>
                    <a:pt x="3081" y="394"/>
                    <a:pt x="3022" y="355"/>
                  </a:cubicBezTo>
                  <a:cubicBezTo>
                    <a:pt x="2934" y="542"/>
                    <a:pt x="2835" y="719"/>
                    <a:pt x="2737" y="906"/>
                  </a:cubicBezTo>
                  <a:cubicBezTo>
                    <a:pt x="2786" y="788"/>
                    <a:pt x="2835" y="670"/>
                    <a:pt x="2875" y="552"/>
                  </a:cubicBezTo>
                  <a:lnTo>
                    <a:pt x="2963" y="315"/>
                  </a:lnTo>
                  <a:cubicBezTo>
                    <a:pt x="2953" y="306"/>
                    <a:pt x="2943" y="306"/>
                    <a:pt x="2934" y="296"/>
                  </a:cubicBezTo>
                  <a:cubicBezTo>
                    <a:pt x="2845" y="552"/>
                    <a:pt x="2746" y="807"/>
                    <a:pt x="2638" y="1054"/>
                  </a:cubicBezTo>
                  <a:cubicBezTo>
                    <a:pt x="2628" y="1074"/>
                    <a:pt x="2628" y="1093"/>
                    <a:pt x="2619" y="1103"/>
                  </a:cubicBezTo>
                  <a:cubicBezTo>
                    <a:pt x="2608" y="1133"/>
                    <a:pt x="2589" y="1152"/>
                    <a:pt x="2579" y="1172"/>
                  </a:cubicBezTo>
                  <a:cubicBezTo>
                    <a:pt x="2530" y="1211"/>
                    <a:pt x="2481" y="1240"/>
                    <a:pt x="2431" y="1270"/>
                  </a:cubicBezTo>
                  <a:cubicBezTo>
                    <a:pt x="2540" y="1063"/>
                    <a:pt x="2648" y="847"/>
                    <a:pt x="2746" y="621"/>
                  </a:cubicBezTo>
                  <a:cubicBezTo>
                    <a:pt x="2796" y="512"/>
                    <a:pt x="2845" y="394"/>
                    <a:pt x="2894" y="276"/>
                  </a:cubicBezTo>
                  <a:cubicBezTo>
                    <a:pt x="2875" y="256"/>
                    <a:pt x="2855" y="247"/>
                    <a:pt x="2835" y="237"/>
                  </a:cubicBezTo>
                  <a:cubicBezTo>
                    <a:pt x="2726" y="503"/>
                    <a:pt x="2608" y="768"/>
                    <a:pt x="2481" y="1024"/>
                  </a:cubicBezTo>
                  <a:cubicBezTo>
                    <a:pt x="2422" y="1142"/>
                    <a:pt x="2372" y="1251"/>
                    <a:pt x="2313" y="1359"/>
                  </a:cubicBezTo>
                  <a:lnTo>
                    <a:pt x="2293" y="1378"/>
                  </a:lnTo>
                  <a:cubicBezTo>
                    <a:pt x="2431" y="1074"/>
                    <a:pt x="2549" y="768"/>
                    <a:pt x="2667" y="463"/>
                  </a:cubicBezTo>
                  <a:cubicBezTo>
                    <a:pt x="2697" y="374"/>
                    <a:pt x="2726" y="286"/>
                    <a:pt x="2776" y="208"/>
                  </a:cubicBezTo>
                  <a:lnTo>
                    <a:pt x="2717" y="178"/>
                  </a:lnTo>
                  <a:cubicBezTo>
                    <a:pt x="2678" y="237"/>
                    <a:pt x="2648" y="296"/>
                    <a:pt x="2628" y="365"/>
                  </a:cubicBezTo>
                  <a:cubicBezTo>
                    <a:pt x="2589" y="453"/>
                    <a:pt x="2560" y="542"/>
                    <a:pt x="2530" y="630"/>
                  </a:cubicBezTo>
                  <a:cubicBezTo>
                    <a:pt x="2490" y="719"/>
                    <a:pt x="2461" y="818"/>
                    <a:pt x="2422" y="916"/>
                  </a:cubicBezTo>
                  <a:cubicBezTo>
                    <a:pt x="2343" y="1093"/>
                    <a:pt x="2264" y="1280"/>
                    <a:pt x="2175" y="1467"/>
                  </a:cubicBezTo>
                  <a:cubicBezTo>
                    <a:pt x="2116" y="1507"/>
                    <a:pt x="2057" y="1546"/>
                    <a:pt x="2008" y="1585"/>
                  </a:cubicBezTo>
                  <a:cubicBezTo>
                    <a:pt x="2008" y="1555"/>
                    <a:pt x="2018" y="1516"/>
                    <a:pt x="2028" y="1477"/>
                  </a:cubicBezTo>
                  <a:cubicBezTo>
                    <a:pt x="2127" y="1162"/>
                    <a:pt x="2234" y="857"/>
                    <a:pt x="2363" y="542"/>
                  </a:cubicBezTo>
                  <a:cubicBezTo>
                    <a:pt x="2422" y="404"/>
                    <a:pt x="2481" y="256"/>
                    <a:pt x="2540" y="109"/>
                  </a:cubicBezTo>
                  <a:cubicBezTo>
                    <a:pt x="2510" y="99"/>
                    <a:pt x="2490" y="99"/>
                    <a:pt x="2471" y="89"/>
                  </a:cubicBezTo>
                  <a:cubicBezTo>
                    <a:pt x="2343" y="385"/>
                    <a:pt x="2225" y="689"/>
                    <a:pt x="2116" y="985"/>
                  </a:cubicBezTo>
                  <a:lnTo>
                    <a:pt x="2087" y="1074"/>
                  </a:lnTo>
                  <a:cubicBezTo>
                    <a:pt x="2116" y="906"/>
                    <a:pt x="2146" y="748"/>
                    <a:pt x="2166" y="581"/>
                  </a:cubicBezTo>
                  <a:cubicBezTo>
                    <a:pt x="2195" y="404"/>
                    <a:pt x="2225" y="217"/>
                    <a:pt x="2254" y="40"/>
                  </a:cubicBezTo>
                  <a:cubicBezTo>
                    <a:pt x="2234" y="30"/>
                    <a:pt x="2205" y="30"/>
                    <a:pt x="2186" y="20"/>
                  </a:cubicBezTo>
                  <a:cubicBezTo>
                    <a:pt x="2166" y="50"/>
                    <a:pt x="2156" y="79"/>
                    <a:pt x="2136" y="99"/>
                  </a:cubicBezTo>
                  <a:cubicBezTo>
                    <a:pt x="2146" y="70"/>
                    <a:pt x="2146" y="50"/>
                    <a:pt x="2146" y="20"/>
                  </a:cubicBezTo>
                  <a:cubicBezTo>
                    <a:pt x="2097" y="11"/>
                    <a:pt x="2048" y="11"/>
                    <a:pt x="1989" y="11"/>
                  </a:cubicBezTo>
                  <a:lnTo>
                    <a:pt x="1930" y="512"/>
                  </a:lnTo>
                  <a:cubicBezTo>
                    <a:pt x="1920" y="522"/>
                    <a:pt x="1920" y="542"/>
                    <a:pt x="1910" y="552"/>
                  </a:cubicBezTo>
                  <a:lnTo>
                    <a:pt x="1910" y="414"/>
                  </a:lnTo>
                  <a:cubicBezTo>
                    <a:pt x="1920" y="276"/>
                    <a:pt x="1920" y="138"/>
                    <a:pt x="192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0"/>
            <p:cNvSpPr/>
            <p:nvPr/>
          </p:nvSpPr>
          <p:spPr>
            <a:xfrm>
              <a:off x="5034604" y="5070107"/>
              <a:ext cx="73299" cy="12711"/>
            </a:xfrm>
            <a:custGeom>
              <a:avLst/>
              <a:gdLst/>
              <a:ahLst/>
              <a:cxnLst/>
              <a:rect l="l" t="t" r="r" b="b"/>
              <a:pathLst>
                <a:path w="346" h="60" extrusionOk="0">
                  <a:moveTo>
                    <a:pt x="1" y="1"/>
                  </a:moveTo>
                  <a:cubicBezTo>
                    <a:pt x="1" y="11"/>
                    <a:pt x="11" y="20"/>
                    <a:pt x="11" y="31"/>
                  </a:cubicBezTo>
                  <a:lnTo>
                    <a:pt x="188" y="60"/>
                  </a:lnTo>
                  <a:lnTo>
                    <a:pt x="346" y="60"/>
                  </a:lnTo>
                  <a:cubicBezTo>
                    <a:pt x="306" y="60"/>
                    <a:pt x="267" y="50"/>
                    <a:pt x="228" y="40"/>
                  </a:cubicBezTo>
                  <a:cubicBezTo>
                    <a:pt x="149" y="31"/>
                    <a:pt x="80" y="11"/>
                    <a:pt x="1"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0"/>
            <p:cNvSpPr/>
            <p:nvPr/>
          </p:nvSpPr>
          <p:spPr>
            <a:xfrm>
              <a:off x="8094943" y="4573961"/>
              <a:ext cx="802055" cy="508858"/>
            </a:xfrm>
            <a:custGeom>
              <a:avLst/>
              <a:gdLst/>
              <a:ahLst/>
              <a:cxnLst/>
              <a:rect l="l" t="t" r="r" b="b"/>
              <a:pathLst>
                <a:path w="3786" h="2402" extrusionOk="0">
                  <a:moveTo>
                    <a:pt x="1506" y="424"/>
                  </a:moveTo>
                  <a:cubicBezTo>
                    <a:pt x="1545" y="512"/>
                    <a:pt x="1575" y="601"/>
                    <a:pt x="1604" y="689"/>
                  </a:cubicBezTo>
                  <a:cubicBezTo>
                    <a:pt x="1614" y="728"/>
                    <a:pt x="1615" y="766"/>
                    <a:pt x="1623" y="796"/>
                  </a:cubicBezTo>
                  <a:lnTo>
                    <a:pt x="1623" y="796"/>
                  </a:lnTo>
                  <a:cubicBezTo>
                    <a:pt x="1584" y="668"/>
                    <a:pt x="1545" y="541"/>
                    <a:pt x="1506" y="424"/>
                  </a:cubicBezTo>
                  <a:close/>
                  <a:moveTo>
                    <a:pt x="1053" y="837"/>
                  </a:moveTo>
                  <a:cubicBezTo>
                    <a:pt x="1063" y="847"/>
                    <a:pt x="1073" y="857"/>
                    <a:pt x="1083" y="877"/>
                  </a:cubicBezTo>
                  <a:cubicBezTo>
                    <a:pt x="1093" y="886"/>
                    <a:pt x="1103" y="906"/>
                    <a:pt x="1112" y="916"/>
                  </a:cubicBezTo>
                  <a:cubicBezTo>
                    <a:pt x="1112" y="936"/>
                    <a:pt x="1112" y="945"/>
                    <a:pt x="1122" y="965"/>
                  </a:cubicBezTo>
                  <a:cubicBezTo>
                    <a:pt x="1093" y="916"/>
                    <a:pt x="1073" y="877"/>
                    <a:pt x="1053" y="837"/>
                  </a:cubicBezTo>
                  <a:close/>
                  <a:moveTo>
                    <a:pt x="1742" y="1083"/>
                  </a:moveTo>
                  <a:lnTo>
                    <a:pt x="1772" y="1172"/>
                  </a:lnTo>
                  <a:lnTo>
                    <a:pt x="1772" y="1290"/>
                  </a:lnTo>
                  <a:cubicBezTo>
                    <a:pt x="1762" y="1260"/>
                    <a:pt x="1752" y="1240"/>
                    <a:pt x="1742" y="1211"/>
                  </a:cubicBezTo>
                  <a:lnTo>
                    <a:pt x="1742" y="1172"/>
                  </a:lnTo>
                  <a:cubicBezTo>
                    <a:pt x="1742" y="1152"/>
                    <a:pt x="1733" y="1133"/>
                    <a:pt x="1733" y="1103"/>
                  </a:cubicBezTo>
                  <a:cubicBezTo>
                    <a:pt x="1733" y="1093"/>
                    <a:pt x="1742" y="1093"/>
                    <a:pt x="1742" y="1083"/>
                  </a:cubicBezTo>
                  <a:close/>
                  <a:moveTo>
                    <a:pt x="1280" y="995"/>
                  </a:moveTo>
                  <a:cubicBezTo>
                    <a:pt x="1289" y="1004"/>
                    <a:pt x="1300" y="1024"/>
                    <a:pt x="1300" y="1034"/>
                  </a:cubicBezTo>
                  <a:cubicBezTo>
                    <a:pt x="1359" y="1142"/>
                    <a:pt x="1407" y="1240"/>
                    <a:pt x="1466" y="1349"/>
                  </a:cubicBezTo>
                  <a:lnTo>
                    <a:pt x="1457" y="1339"/>
                  </a:lnTo>
                  <a:cubicBezTo>
                    <a:pt x="1398" y="1260"/>
                    <a:pt x="1348" y="1192"/>
                    <a:pt x="1289" y="1113"/>
                  </a:cubicBezTo>
                  <a:cubicBezTo>
                    <a:pt x="1289" y="1074"/>
                    <a:pt x="1289" y="1034"/>
                    <a:pt x="1280" y="995"/>
                  </a:cubicBezTo>
                  <a:close/>
                  <a:moveTo>
                    <a:pt x="2205" y="119"/>
                  </a:moveTo>
                  <a:lnTo>
                    <a:pt x="2205" y="119"/>
                  </a:lnTo>
                  <a:cubicBezTo>
                    <a:pt x="2155" y="433"/>
                    <a:pt x="2107" y="739"/>
                    <a:pt x="2057" y="1054"/>
                  </a:cubicBezTo>
                  <a:cubicBezTo>
                    <a:pt x="2037" y="1122"/>
                    <a:pt x="2028" y="1192"/>
                    <a:pt x="2018" y="1260"/>
                  </a:cubicBezTo>
                  <a:cubicBezTo>
                    <a:pt x="2008" y="1290"/>
                    <a:pt x="1998" y="1319"/>
                    <a:pt x="1988" y="1359"/>
                  </a:cubicBezTo>
                  <a:cubicBezTo>
                    <a:pt x="2028" y="1004"/>
                    <a:pt x="2067" y="641"/>
                    <a:pt x="2116" y="286"/>
                  </a:cubicBezTo>
                  <a:cubicBezTo>
                    <a:pt x="2146" y="237"/>
                    <a:pt x="2175" y="178"/>
                    <a:pt x="2205" y="119"/>
                  </a:cubicBezTo>
                  <a:close/>
                  <a:moveTo>
                    <a:pt x="3071" y="857"/>
                  </a:moveTo>
                  <a:cubicBezTo>
                    <a:pt x="2914" y="1034"/>
                    <a:pt x="2766" y="1211"/>
                    <a:pt x="2599" y="1388"/>
                  </a:cubicBezTo>
                  <a:cubicBezTo>
                    <a:pt x="2697" y="1260"/>
                    <a:pt x="2785" y="1133"/>
                    <a:pt x="2864" y="1004"/>
                  </a:cubicBezTo>
                  <a:lnTo>
                    <a:pt x="3071" y="857"/>
                  </a:lnTo>
                  <a:close/>
                  <a:moveTo>
                    <a:pt x="2520" y="1251"/>
                  </a:moveTo>
                  <a:lnTo>
                    <a:pt x="2520" y="1251"/>
                  </a:lnTo>
                  <a:cubicBezTo>
                    <a:pt x="2451" y="1349"/>
                    <a:pt x="2382" y="1447"/>
                    <a:pt x="2313" y="1536"/>
                  </a:cubicBezTo>
                  <a:cubicBezTo>
                    <a:pt x="2303" y="1546"/>
                    <a:pt x="2293" y="1546"/>
                    <a:pt x="2293" y="1546"/>
                  </a:cubicBezTo>
                  <a:cubicBezTo>
                    <a:pt x="2323" y="1477"/>
                    <a:pt x="2362" y="1408"/>
                    <a:pt x="2402" y="1339"/>
                  </a:cubicBezTo>
                  <a:lnTo>
                    <a:pt x="2520" y="1251"/>
                  </a:lnTo>
                  <a:close/>
                  <a:moveTo>
                    <a:pt x="3110" y="1231"/>
                  </a:moveTo>
                  <a:lnTo>
                    <a:pt x="3110" y="1231"/>
                  </a:lnTo>
                  <a:cubicBezTo>
                    <a:pt x="2962" y="1339"/>
                    <a:pt x="2815" y="1437"/>
                    <a:pt x="2667" y="1546"/>
                  </a:cubicBezTo>
                  <a:cubicBezTo>
                    <a:pt x="2677" y="1536"/>
                    <a:pt x="2677" y="1526"/>
                    <a:pt x="2687" y="1516"/>
                  </a:cubicBezTo>
                  <a:lnTo>
                    <a:pt x="2923" y="1310"/>
                  </a:lnTo>
                  <a:cubicBezTo>
                    <a:pt x="2982" y="1290"/>
                    <a:pt x="3051" y="1260"/>
                    <a:pt x="3110" y="1231"/>
                  </a:cubicBezTo>
                  <a:close/>
                  <a:moveTo>
                    <a:pt x="876" y="1221"/>
                  </a:moveTo>
                  <a:lnTo>
                    <a:pt x="876" y="1221"/>
                  </a:lnTo>
                  <a:cubicBezTo>
                    <a:pt x="974" y="1310"/>
                    <a:pt x="1073" y="1388"/>
                    <a:pt x="1171" y="1467"/>
                  </a:cubicBezTo>
                  <a:cubicBezTo>
                    <a:pt x="1182" y="1507"/>
                    <a:pt x="1182" y="1536"/>
                    <a:pt x="1182" y="1566"/>
                  </a:cubicBezTo>
                  <a:cubicBezTo>
                    <a:pt x="1112" y="1507"/>
                    <a:pt x="1044" y="1447"/>
                    <a:pt x="965" y="1388"/>
                  </a:cubicBezTo>
                  <a:cubicBezTo>
                    <a:pt x="935" y="1329"/>
                    <a:pt x="906" y="1280"/>
                    <a:pt x="876" y="1221"/>
                  </a:cubicBezTo>
                  <a:close/>
                  <a:moveTo>
                    <a:pt x="256" y="866"/>
                  </a:moveTo>
                  <a:lnTo>
                    <a:pt x="256" y="866"/>
                  </a:lnTo>
                  <a:cubicBezTo>
                    <a:pt x="463" y="1024"/>
                    <a:pt x="670" y="1192"/>
                    <a:pt x="867" y="1349"/>
                  </a:cubicBezTo>
                  <a:cubicBezTo>
                    <a:pt x="867" y="1359"/>
                    <a:pt x="876" y="1359"/>
                    <a:pt x="876" y="1369"/>
                  </a:cubicBezTo>
                  <a:cubicBezTo>
                    <a:pt x="915" y="1437"/>
                    <a:pt x="945" y="1507"/>
                    <a:pt x="985" y="1575"/>
                  </a:cubicBezTo>
                  <a:cubicBezTo>
                    <a:pt x="856" y="1447"/>
                    <a:pt x="729" y="1329"/>
                    <a:pt x="600" y="1201"/>
                  </a:cubicBezTo>
                  <a:cubicBezTo>
                    <a:pt x="493" y="1093"/>
                    <a:pt x="375" y="985"/>
                    <a:pt x="256" y="866"/>
                  </a:cubicBezTo>
                  <a:close/>
                  <a:moveTo>
                    <a:pt x="1683" y="1231"/>
                  </a:moveTo>
                  <a:cubicBezTo>
                    <a:pt x="1693" y="1349"/>
                    <a:pt x="1713" y="1457"/>
                    <a:pt x="1733" y="1566"/>
                  </a:cubicBezTo>
                  <a:cubicBezTo>
                    <a:pt x="1733" y="1570"/>
                    <a:pt x="1733" y="1575"/>
                    <a:pt x="1733" y="1580"/>
                  </a:cubicBezTo>
                  <a:lnTo>
                    <a:pt x="1733" y="1580"/>
                  </a:lnTo>
                  <a:lnTo>
                    <a:pt x="1654" y="1290"/>
                  </a:lnTo>
                  <a:lnTo>
                    <a:pt x="1654" y="1280"/>
                  </a:lnTo>
                  <a:cubicBezTo>
                    <a:pt x="1663" y="1270"/>
                    <a:pt x="1674" y="1251"/>
                    <a:pt x="1683" y="1231"/>
                  </a:cubicBezTo>
                  <a:close/>
                  <a:moveTo>
                    <a:pt x="2273" y="1428"/>
                  </a:moveTo>
                  <a:cubicBezTo>
                    <a:pt x="2244" y="1477"/>
                    <a:pt x="2214" y="1536"/>
                    <a:pt x="2195" y="1595"/>
                  </a:cubicBezTo>
                  <a:lnTo>
                    <a:pt x="2185" y="1595"/>
                  </a:lnTo>
                  <a:cubicBezTo>
                    <a:pt x="2185" y="1585"/>
                    <a:pt x="2195" y="1585"/>
                    <a:pt x="2195" y="1585"/>
                  </a:cubicBezTo>
                  <a:cubicBezTo>
                    <a:pt x="2214" y="1536"/>
                    <a:pt x="2234" y="1487"/>
                    <a:pt x="2264" y="1437"/>
                  </a:cubicBezTo>
                  <a:lnTo>
                    <a:pt x="2273" y="1428"/>
                  </a:lnTo>
                  <a:close/>
                  <a:moveTo>
                    <a:pt x="1300" y="1181"/>
                  </a:moveTo>
                  <a:lnTo>
                    <a:pt x="1300" y="1181"/>
                  </a:lnTo>
                  <a:cubicBezTo>
                    <a:pt x="1368" y="1280"/>
                    <a:pt x="1437" y="1369"/>
                    <a:pt x="1506" y="1467"/>
                  </a:cubicBezTo>
                  <a:cubicBezTo>
                    <a:pt x="1486" y="1516"/>
                    <a:pt x="1477" y="1575"/>
                    <a:pt x="1457" y="1625"/>
                  </a:cubicBezTo>
                  <a:cubicBezTo>
                    <a:pt x="1427" y="1585"/>
                    <a:pt x="1398" y="1536"/>
                    <a:pt x="1378" y="1496"/>
                  </a:cubicBezTo>
                  <a:cubicBezTo>
                    <a:pt x="1368" y="1487"/>
                    <a:pt x="1359" y="1467"/>
                    <a:pt x="1359" y="1447"/>
                  </a:cubicBezTo>
                  <a:cubicBezTo>
                    <a:pt x="1348" y="1428"/>
                    <a:pt x="1329" y="1408"/>
                    <a:pt x="1319" y="1378"/>
                  </a:cubicBezTo>
                  <a:cubicBezTo>
                    <a:pt x="1319" y="1319"/>
                    <a:pt x="1309" y="1251"/>
                    <a:pt x="1300" y="1181"/>
                  </a:cubicBezTo>
                  <a:close/>
                  <a:moveTo>
                    <a:pt x="2146" y="1526"/>
                  </a:moveTo>
                  <a:cubicBezTo>
                    <a:pt x="2126" y="1555"/>
                    <a:pt x="2107" y="1595"/>
                    <a:pt x="2087" y="1634"/>
                  </a:cubicBezTo>
                  <a:cubicBezTo>
                    <a:pt x="2067" y="1644"/>
                    <a:pt x="2037" y="1654"/>
                    <a:pt x="2008" y="1664"/>
                  </a:cubicBezTo>
                  <a:cubicBezTo>
                    <a:pt x="2008" y="1654"/>
                    <a:pt x="1998" y="1644"/>
                    <a:pt x="1998" y="1634"/>
                  </a:cubicBezTo>
                  <a:cubicBezTo>
                    <a:pt x="2048" y="1595"/>
                    <a:pt x="2096" y="1555"/>
                    <a:pt x="2146" y="1526"/>
                  </a:cubicBezTo>
                  <a:close/>
                  <a:moveTo>
                    <a:pt x="1634" y="1349"/>
                  </a:moveTo>
                  <a:lnTo>
                    <a:pt x="1722" y="1703"/>
                  </a:lnTo>
                  <a:cubicBezTo>
                    <a:pt x="1703" y="1664"/>
                    <a:pt x="1683" y="1625"/>
                    <a:pt x="1663" y="1595"/>
                  </a:cubicBezTo>
                  <a:lnTo>
                    <a:pt x="1595" y="1447"/>
                  </a:lnTo>
                  <a:cubicBezTo>
                    <a:pt x="1604" y="1418"/>
                    <a:pt x="1615" y="1378"/>
                    <a:pt x="1634" y="1349"/>
                  </a:cubicBezTo>
                  <a:close/>
                  <a:moveTo>
                    <a:pt x="2067" y="1673"/>
                  </a:moveTo>
                  <a:lnTo>
                    <a:pt x="2067" y="1673"/>
                  </a:lnTo>
                  <a:cubicBezTo>
                    <a:pt x="2057" y="1693"/>
                    <a:pt x="2048" y="1723"/>
                    <a:pt x="2037" y="1743"/>
                  </a:cubicBezTo>
                  <a:cubicBezTo>
                    <a:pt x="2028" y="1723"/>
                    <a:pt x="2018" y="1713"/>
                    <a:pt x="2018" y="1693"/>
                  </a:cubicBezTo>
                  <a:cubicBezTo>
                    <a:pt x="2037" y="1684"/>
                    <a:pt x="2048" y="1684"/>
                    <a:pt x="2067" y="1673"/>
                  </a:cubicBezTo>
                  <a:close/>
                  <a:moveTo>
                    <a:pt x="1004" y="1457"/>
                  </a:moveTo>
                  <a:cubicBezTo>
                    <a:pt x="1033" y="1487"/>
                    <a:pt x="1073" y="1516"/>
                    <a:pt x="1103" y="1546"/>
                  </a:cubicBezTo>
                  <a:cubicBezTo>
                    <a:pt x="1132" y="1566"/>
                    <a:pt x="1162" y="1595"/>
                    <a:pt x="1191" y="1614"/>
                  </a:cubicBezTo>
                  <a:cubicBezTo>
                    <a:pt x="1201" y="1684"/>
                    <a:pt x="1211" y="1743"/>
                    <a:pt x="1221" y="1802"/>
                  </a:cubicBezTo>
                  <a:cubicBezTo>
                    <a:pt x="1191" y="1782"/>
                    <a:pt x="1171" y="1762"/>
                    <a:pt x="1142" y="1732"/>
                  </a:cubicBezTo>
                  <a:cubicBezTo>
                    <a:pt x="1103" y="1644"/>
                    <a:pt x="1053" y="1555"/>
                    <a:pt x="1004" y="1457"/>
                  </a:cubicBezTo>
                  <a:close/>
                  <a:moveTo>
                    <a:pt x="1555" y="1536"/>
                  </a:moveTo>
                  <a:cubicBezTo>
                    <a:pt x="1565" y="1546"/>
                    <a:pt x="1565" y="1546"/>
                    <a:pt x="1565" y="1555"/>
                  </a:cubicBezTo>
                  <a:lnTo>
                    <a:pt x="1693" y="1792"/>
                  </a:lnTo>
                  <a:lnTo>
                    <a:pt x="1634" y="1821"/>
                  </a:lnTo>
                  <a:cubicBezTo>
                    <a:pt x="1595" y="1782"/>
                    <a:pt x="1555" y="1752"/>
                    <a:pt x="1506" y="1713"/>
                  </a:cubicBezTo>
                  <a:cubicBezTo>
                    <a:pt x="1506" y="1703"/>
                    <a:pt x="1506" y="1703"/>
                    <a:pt x="1496" y="1703"/>
                  </a:cubicBezTo>
                  <a:cubicBezTo>
                    <a:pt x="1516" y="1644"/>
                    <a:pt x="1536" y="1595"/>
                    <a:pt x="1555" y="1536"/>
                  </a:cubicBezTo>
                  <a:close/>
                  <a:moveTo>
                    <a:pt x="1378" y="1792"/>
                  </a:moveTo>
                  <a:cubicBezTo>
                    <a:pt x="1378" y="1792"/>
                    <a:pt x="1388" y="1802"/>
                    <a:pt x="1388" y="1811"/>
                  </a:cubicBezTo>
                  <a:cubicBezTo>
                    <a:pt x="1388" y="1811"/>
                    <a:pt x="1388" y="1821"/>
                    <a:pt x="1378" y="1831"/>
                  </a:cubicBezTo>
                  <a:lnTo>
                    <a:pt x="1378" y="1792"/>
                  </a:lnTo>
                  <a:close/>
                  <a:moveTo>
                    <a:pt x="1565" y="1802"/>
                  </a:moveTo>
                  <a:cubicBezTo>
                    <a:pt x="1575" y="1811"/>
                    <a:pt x="1585" y="1821"/>
                    <a:pt x="1604" y="1831"/>
                  </a:cubicBezTo>
                  <a:cubicBezTo>
                    <a:pt x="1595" y="1841"/>
                    <a:pt x="1595" y="1841"/>
                    <a:pt x="1585" y="1841"/>
                  </a:cubicBezTo>
                  <a:cubicBezTo>
                    <a:pt x="1575" y="1831"/>
                    <a:pt x="1565" y="1811"/>
                    <a:pt x="1565" y="1802"/>
                  </a:cubicBezTo>
                  <a:close/>
                  <a:moveTo>
                    <a:pt x="1969" y="1782"/>
                  </a:moveTo>
                  <a:cubicBezTo>
                    <a:pt x="1978" y="1802"/>
                    <a:pt x="1978" y="1811"/>
                    <a:pt x="1988" y="1831"/>
                  </a:cubicBezTo>
                  <a:cubicBezTo>
                    <a:pt x="1978" y="1841"/>
                    <a:pt x="1978" y="1861"/>
                    <a:pt x="1969" y="1870"/>
                  </a:cubicBezTo>
                  <a:cubicBezTo>
                    <a:pt x="1969" y="1861"/>
                    <a:pt x="1959" y="1851"/>
                    <a:pt x="1959" y="1851"/>
                  </a:cubicBezTo>
                  <a:cubicBezTo>
                    <a:pt x="1969" y="1831"/>
                    <a:pt x="1969" y="1802"/>
                    <a:pt x="1969" y="1782"/>
                  </a:cubicBezTo>
                  <a:close/>
                  <a:moveTo>
                    <a:pt x="1634" y="1861"/>
                  </a:moveTo>
                  <a:lnTo>
                    <a:pt x="1615" y="1880"/>
                  </a:lnTo>
                  <a:cubicBezTo>
                    <a:pt x="1604" y="1880"/>
                    <a:pt x="1604" y="1870"/>
                    <a:pt x="1604" y="1870"/>
                  </a:cubicBezTo>
                  <a:cubicBezTo>
                    <a:pt x="1604" y="1861"/>
                    <a:pt x="1615" y="1861"/>
                    <a:pt x="1624" y="1861"/>
                  </a:cubicBezTo>
                  <a:close/>
                  <a:moveTo>
                    <a:pt x="1191" y="1831"/>
                  </a:moveTo>
                  <a:lnTo>
                    <a:pt x="1221" y="1861"/>
                  </a:lnTo>
                  <a:cubicBezTo>
                    <a:pt x="1228" y="1868"/>
                    <a:pt x="1230" y="1877"/>
                    <a:pt x="1230" y="1890"/>
                  </a:cubicBezTo>
                  <a:lnTo>
                    <a:pt x="1230" y="1890"/>
                  </a:lnTo>
                  <a:cubicBezTo>
                    <a:pt x="1221" y="1870"/>
                    <a:pt x="1201" y="1851"/>
                    <a:pt x="1191" y="1831"/>
                  </a:cubicBezTo>
                  <a:close/>
                  <a:moveTo>
                    <a:pt x="1437" y="1890"/>
                  </a:moveTo>
                  <a:cubicBezTo>
                    <a:pt x="1437" y="1890"/>
                    <a:pt x="1437" y="1900"/>
                    <a:pt x="1447" y="1900"/>
                  </a:cubicBezTo>
                  <a:lnTo>
                    <a:pt x="1427" y="1900"/>
                  </a:lnTo>
                  <a:lnTo>
                    <a:pt x="1437" y="1890"/>
                  </a:lnTo>
                  <a:close/>
                  <a:moveTo>
                    <a:pt x="1722" y="1841"/>
                  </a:moveTo>
                  <a:cubicBezTo>
                    <a:pt x="1733" y="1870"/>
                    <a:pt x="1742" y="1890"/>
                    <a:pt x="1762" y="1920"/>
                  </a:cubicBezTo>
                  <a:lnTo>
                    <a:pt x="1762" y="1929"/>
                  </a:lnTo>
                  <a:cubicBezTo>
                    <a:pt x="1733" y="1910"/>
                    <a:pt x="1713" y="1890"/>
                    <a:pt x="1683" y="1870"/>
                  </a:cubicBezTo>
                  <a:cubicBezTo>
                    <a:pt x="1693" y="1861"/>
                    <a:pt x="1703" y="1851"/>
                    <a:pt x="1722" y="1841"/>
                  </a:cubicBezTo>
                  <a:close/>
                  <a:moveTo>
                    <a:pt x="1457" y="1929"/>
                  </a:moveTo>
                  <a:cubicBezTo>
                    <a:pt x="1466" y="1940"/>
                    <a:pt x="1477" y="1959"/>
                    <a:pt x="1486" y="1979"/>
                  </a:cubicBezTo>
                  <a:cubicBezTo>
                    <a:pt x="1466" y="1988"/>
                    <a:pt x="1447" y="2008"/>
                    <a:pt x="1427" y="2018"/>
                  </a:cubicBezTo>
                  <a:cubicBezTo>
                    <a:pt x="1427" y="2008"/>
                    <a:pt x="1418" y="1999"/>
                    <a:pt x="1407" y="1999"/>
                  </a:cubicBezTo>
                  <a:lnTo>
                    <a:pt x="1407" y="1979"/>
                  </a:lnTo>
                  <a:cubicBezTo>
                    <a:pt x="1407" y="1969"/>
                    <a:pt x="1418" y="1959"/>
                    <a:pt x="1418" y="1940"/>
                  </a:cubicBezTo>
                  <a:cubicBezTo>
                    <a:pt x="1427" y="1940"/>
                    <a:pt x="1447" y="1929"/>
                    <a:pt x="1457" y="1929"/>
                  </a:cubicBezTo>
                  <a:close/>
                  <a:moveTo>
                    <a:pt x="1663" y="1890"/>
                  </a:moveTo>
                  <a:cubicBezTo>
                    <a:pt x="1674" y="1900"/>
                    <a:pt x="1683" y="1910"/>
                    <a:pt x="1703" y="1920"/>
                  </a:cubicBezTo>
                  <a:cubicBezTo>
                    <a:pt x="1713" y="1940"/>
                    <a:pt x="1733" y="1949"/>
                    <a:pt x="1752" y="1969"/>
                  </a:cubicBezTo>
                  <a:lnTo>
                    <a:pt x="1742" y="2047"/>
                  </a:lnTo>
                  <a:cubicBezTo>
                    <a:pt x="1713" y="2018"/>
                    <a:pt x="1693" y="1999"/>
                    <a:pt x="1663" y="1979"/>
                  </a:cubicBezTo>
                  <a:cubicBezTo>
                    <a:pt x="1654" y="1949"/>
                    <a:pt x="1634" y="1929"/>
                    <a:pt x="1624" y="1910"/>
                  </a:cubicBezTo>
                  <a:cubicBezTo>
                    <a:pt x="1634" y="1900"/>
                    <a:pt x="1644" y="1890"/>
                    <a:pt x="1663" y="1890"/>
                  </a:cubicBezTo>
                  <a:close/>
                  <a:moveTo>
                    <a:pt x="1713" y="2058"/>
                  </a:moveTo>
                  <a:lnTo>
                    <a:pt x="1742" y="2087"/>
                  </a:lnTo>
                  <a:lnTo>
                    <a:pt x="1733" y="2097"/>
                  </a:lnTo>
                  <a:cubicBezTo>
                    <a:pt x="1722" y="2087"/>
                    <a:pt x="1713" y="2067"/>
                    <a:pt x="1713" y="2058"/>
                  </a:cubicBezTo>
                  <a:close/>
                  <a:moveTo>
                    <a:pt x="1427" y="2058"/>
                  </a:moveTo>
                  <a:cubicBezTo>
                    <a:pt x="1437" y="2077"/>
                    <a:pt x="1457" y="2087"/>
                    <a:pt x="1466" y="2097"/>
                  </a:cubicBezTo>
                  <a:cubicBezTo>
                    <a:pt x="1466" y="2106"/>
                    <a:pt x="1477" y="2106"/>
                    <a:pt x="1486" y="2117"/>
                  </a:cubicBezTo>
                  <a:cubicBezTo>
                    <a:pt x="1466" y="2106"/>
                    <a:pt x="1447" y="2097"/>
                    <a:pt x="1418" y="2087"/>
                  </a:cubicBezTo>
                  <a:lnTo>
                    <a:pt x="1418" y="2067"/>
                  </a:lnTo>
                  <a:cubicBezTo>
                    <a:pt x="1418" y="2067"/>
                    <a:pt x="1427" y="2067"/>
                    <a:pt x="1427" y="2058"/>
                  </a:cubicBezTo>
                  <a:close/>
                  <a:moveTo>
                    <a:pt x="1506" y="2008"/>
                  </a:moveTo>
                  <a:lnTo>
                    <a:pt x="1536" y="2067"/>
                  </a:lnTo>
                  <a:cubicBezTo>
                    <a:pt x="1545" y="2097"/>
                    <a:pt x="1565" y="2126"/>
                    <a:pt x="1575" y="2156"/>
                  </a:cubicBezTo>
                  <a:cubicBezTo>
                    <a:pt x="1565" y="2156"/>
                    <a:pt x="1565" y="2146"/>
                    <a:pt x="1555" y="2146"/>
                  </a:cubicBezTo>
                  <a:cubicBezTo>
                    <a:pt x="1526" y="2117"/>
                    <a:pt x="1486" y="2077"/>
                    <a:pt x="1457" y="2038"/>
                  </a:cubicBezTo>
                  <a:cubicBezTo>
                    <a:pt x="1466" y="2028"/>
                    <a:pt x="1486" y="2018"/>
                    <a:pt x="1506" y="2008"/>
                  </a:cubicBezTo>
                  <a:close/>
                  <a:moveTo>
                    <a:pt x="2864" y="1920"/>
                  </a:moveTo>
                  <a:lnTo>
                    <a:pt x="2864" y="1920"/>
                  </a:lnTo>
                  <a:cubicBezTo>
                    <a:pt x="2776" y="1949"/>
                    <a:pt x="2697" y="1988"/>
                    <a:pt x="2608" y="2028"/>
                  </a:cubicBezTo>
                  <a:cubicBezTo>
                    <a:pt x="2490" y="2077"/>
                    <a:pt x="2372" y="2126"/>
                    <a:pt x="2264" y="2176"/>
                  </a:cubicBezTo>
                  <a:cubicBezTo>
                    <a:pt x="2402" y="2106"/>
                    <a:pt x="2540" y="2028"/>
                    <a:pt x="2677" y="1959"/>
                  </a:cubicBezTo>
                  <a:cubicBezTo>
                    <a:pt x="2746" y="1940"/>
                    <a:pt x="2805" y="1929"/>
                    <a:pt x="2864" y="1920"/>
                  </a:cubicBezTo>
                  <a:close/>
                  <a:moveTo>
                    <a:pt x="1515" y="2289"/>
                  </a:moveTo>
                  <a:lnTo>
                    <a:pt x="1466" y="2313"/>
                  </a:lnTo>
                  <a:lnTo>
                    <a:pt x="1457" y="2313"/>
                  </a:lnTo>
                  <a:lnTo>
                    <a:pt x="1457" y="2303"/>
                  </a:lnTo>
                  <a:cubicBezTo>
                    <a:pt x="1481" y="2303"/>
                    <a:pt x="1499" y="2297"/>
                    <a:pt x="1515" y="2289"/>
                  </a:cubicBezTo>
                  <a:close/>
                  <a:moveTo>
                    <a:pt x="2087" y="2284"/>
                  </a:moveTo>
                  <a:lnTo>
                    <a:pt x="2087" y="2284"/>
                  </a:lnTo>
                  <a:cubicBezTo>
                    <a:pt x="2077" y="2303"/>
                    <a:pt x="2077" y="2313"/>
                    <a:pt x="2067" y="2333"/>
                  </a:cubicBezTo>
                  <a:lnTo>
                    <a:pt x="2037" y="2303"/>
                  </a:lnTo>
                  <a:cubicBezTo>
                    <a:pt x="2057" y="2303"/>
                    <a:pt x="2077" y="2294"/>
                    <a:pt x="2087" y="2284"/>
                  </a:cubicBezTo>
                  <a:close/>
                  <a:moveTo>
                    <a:pt x="778" y="1969"/>
                  </a:moveTo>
                  <a:lnTo>
                    <a:pt x="778" y="1969"/>
                  </a:lnTo>
                  <a:cubicBezTo>
                    <a:pt x="847" y="1999"/>
                    <a:pt x="926" y="2038"/>
                    <a:pt x="1004" y="2067"/>
                  </a:cubicBezTo>
                  <a:lnTo>
                    <a:pt x="1280" y="2343"/>
                  </a:lnTo>
                  <a:cubicBezTo>
                    <a:pt x="1280" y="2343"/>
                    <a:pt x="1270" y="2353"/>
                    <a:pt x="1260" y="2353"/>
                  </a:cubicBezTo>
                  <a:cubicBezTo>
                    <a:pt x="1250" y="2353"/>
                    <a:pt x="1241" y="2343"/>
                    <a:pt x="1241" y="2343"/>
                  </a:cubicBezTo>
                  <a:cubicBezTo>
                    <a:pt x="1122" y="2264"/>
                    <a:pt x="1014" y="2176"/>
                    <a:pt x="915" y="2087"/>
                  </a:cubicBezTo>
                  <a:cubicBezTo>
                    <a:pt x="867" y="2047"/>
                    <a:pt x="817" y="2008"/>
                    <a:pt x="778" y="1969"/>
                  </a:cubicBezTo>
                  <a:close/>
                  <a:moveTo>
                    <a:pt x="2362" y="2323"/>
                  </a:moveTo>
                  <a:lnTo>
                    <a:pt x="2362" y="2323"/>
                  </a:lnTo>
                  <a:cubicBezTo>
                    <a:pt x="2333" y="2333"/>
                    <a:pt x="2313" y="2343"/>
                    <a:pt x="2284" y="2353"/>
                  </a:cubicBezTo>
                  <a:cubicBezTo>
                    <a:pt x="2273" y="2362"/>
                    <a:pt x="2254" y="2362"/>
                    <a:pt x="2234" y="2362"/>
                  </a:cubicBezTo>
                  <a:cubicBezTo>
                    <a:pt x="2284" y="2353"/>
                    <a:pt x="2323" y="2333"/>
                    <a:pt x="2362" y="2323"/>
                  </a:cubicBezTo>
                  <a:close/>
                  <a:moveTo>
                    <a:pt x="2116" y="2303"/>
                  </a:moveTo>
                  <a:cubicBezTo>
                    <a:pt x="2126" y="2303"/>
                    <a:pt x="2126" y="2303"/>
                    <a:pt x="2136" y="2313"/>
                  </a:cubicBezTo>
                  <a:cubicBezTo>
                    <a:pt x="2136" y="2323"/>
                    <a:pt x="2146" y="2343"/>
                    <a:pt x="2146" y="2362"/>
                  </a:cubicBezTo>
                  <a:cubicBezTo>
                    <a:pt x="2136" y="2362"/>
                    <a:pt x="2126" y="2362"/>
                    <a:pt x="2116" y="2373"/>
                  </a:cubicBezTo>
                  <a:cubicBezTo>
                    <a:pt x="2107" y="2362"/>
                    <a:pt x="2096" y="2362"/>
                    <a:pt x="2096" y="2353"/>
                  </a:cubicBezTo>
                  <a:cubicBezTo>
                    <a:pt x="2107" y="2333"/>
                    <a:pt x="2116" y="2313"/>
                    <a:pt x="2116" y="2303"/>
                  </a:cubicBezTo>
                  <a:close/>
                  <a:moveTo>
                    <a:pt x="1890" y="0"/>
                  </a:moveTo>
                  <a:cubicBezTo>
                    <a:pt x="1851" y="0"/>
                    <a:pt x="1811" y="0"/>
                    <a:pt x="1772" y="11"/>
                  </a:cubicBezTo>
                  <a:lnTo>
                    <a:pt x="1772" y="837"/>
                  </a:lnTo>
                  <a:cubicBezTo>
                    <a:pt x="1762" y="857"/>
                    <a:pt x="1762" y="866"/>
                    <a:pt x="1752" y="886"/>
                  </a:cubicBezTo>
                  <a:cubicBezTo>
                    <a:pt x="1722" y="818"/>
                    <a:pt x="1703" y="748"/>
                    <a:pt x="1674" y="680"/>
                  </a:cubicBezTo>
                  <a:cubicBezTo>
                    <a:pt x="1663" y="552"/>
                    <a:pt x="1654" y="424"/>
                    <a:pt x="1634" y="296"/>
                  </a:cubicBezTo>
                  <a:cubicBezTo>
                    <a:pt x="1634" y="208"/>
                    <a:pt x="1624" y="119"/>
                    <a:pt x="1615" y="20"/>
                  </a:cubicBezTo>
                  <a:cubicBezTo>
                    <a:pt x="1595" y="20"/>
                    <a:pt x="1565" y="30"/>
                    <a:pt x="1545" y="30"/>
                  </a:cubicBezTo>
                  <a:cubicBezTo>
                    <a:pt x="1555" y="144"/>
                    <a:pt x="1564" y="267"/>
                    <a:pt x="1574" y="381"/>
                  </a:cubicBezTo>
                  <a:lnTo>
                    <a:pt x="1574" y="381"/>
                  </a:lnTo>
                  <a:cubicBezTo>
                    <a:pt x="1535" y="265"/>
                    <a:pt x="1496" y="157"/>
                    <a:pt x="1447" y="50"/>
                  </a:cubicBezTo>
                  <a:cubicBezTo>
                    <a:pt x="1418" y="59"/>
                    <a:pt x="1378" y="70"/>
                    <a:pt x="1348" y="79"/>
                  </a:cubicBezTo>
                  <a:cubicBezTo>
                    <a:pt x="1398" y="286"/>
                    <a:pt x="1457" y="493"/>
                    <a:pt x="1516" y="700"/>
                  </a:cubicBezTo>
                  <a:cubicBezTo>
                    <a:pt x="1555" y="837"/>
                    <a:pt x="1604" y="985"/>
                    <a:pt x="1644" y="1122"/>
                  </a:cubicBezTo>
                  <a:cubicBezTo>
                    <a:pt x="1644" y="1142"/>
                    <a:pt x="1634" y="1162"/>
                    <a:pt x="1624" y="1181"/>
                  </a:cubicBezTo>
                  <a:cubicBezTo>
                    <a:pt x="1555" y="945"/>
                    <a:pt x="1496" y="709"/>
                    <a:pt x="1427" y="483"/>
                  </a:cubicBezTo>
                  <a:cubicBezTo>
                    <a:pt x="1388" y="345"/>
                    <a:pt x="1348" y="217"/>
                    <a:pt x="1309" y="89"/>
                  </a:cubicBezTo>
                  <a:cubicBezTo>
                    <a:pt x="1300" y="89"/>
                    <a:pt x="1289" y="99"/>
                    <a:pt x="1270" y="99"/>
                  </a:cubicBezTo>
                  <a:cubicBezTo>
                    <a:pt x="1368" y="404"/>
                    <a:pt x="1457" y="709"/>
                    <a:pt x="1545" y="1024"/>
                  </a:cubicBezTo>
                  <a:cubicBezTo>
                    <a:pt x="1565" y="1093"/>
                    <a:pt x="1585" y="1162"/>
                    <a:pt x="1604" y="1240"/>
                  </a:cubicBezTo>
                  <a:cubicBezTo>
                    <a:pt x="1585" y="1280"/>
                    <a:pt x="1565" y="1319"/>
                    <a:pt x="1555" y="1369"/>
                  </a:cubicBezTo>
                  <a:cubicBezTo>
                    <a:pt x="1457" y="1181"/>
                    <a:pt x="1359" y="995"/>
                    <a:pt x="1270" y="818"/>
                  </a:cubicBezTo>
                  <a:cubicBezTo>
                    <a:pt x="1250" y="581"/>
                    <a:pt x="1230" y="345"/>
                    <a:pt x="1221" y="119"/>
                  </a:cubicBezTo>
                  <a:cubicBezTo>
                    <a:pt x="1171" y="138"/>
                    <a:pt x="1112" y="158"/>
                    <a:pt x="1063" y="178"/>
                  </a:cubicBezTo>
                  <a:cubicBezTo>
                    <a:pt x="1063" y="267"/>
                    <a:pt x="1073" y="355"/>
                    <a:pt x="1083" y="453"/>
                  </a:cubicBezTo>
                  <a:cubicBezTo>
                    <a:pt x="1044" y="374"/>
                    <a:pt x="1004" y="306"/>
                    <a:pt x="965" y="227"/>
                  </a:cubicBezTo>
                  <a:lnTo>
                    <a:pt x="906" y="256"/>
                  </a:lnTo>
                  <a:cubicBezTo>
                    <a:pt x="965" y="385"/>
                    <a:pt x="1024" y="503"/>
                    <a:pt x="1093" y="621"/>
                  </a:cubicBezTo>
                  <a:cubicBezTo>
                    <a:pt x="1093" y="700"/>
                    <a:pt x="1103" y="778"/>
                    <a:pt x="1112" y="857"/>
                  </a:cubicBezTo>
                  <a:cubicBezTo>
                    <a:pt x="1044" y="768"/>
                    <a:pt x="985" y="689"/>
                    <a:pt x="926" y="601"/>
                  </a:cubicBezTo>
                  <a:lnTo>
                    <a:pt x="778" y="335"/>
                  </a:lnTo>
                  <a:cubicBezTo>
                    <a:pt x="758" y="355"/>
                    <a:pt x="738" y="365"/>
                    <a:pt x="719" y="374"/>
                  </a:cubicBezTo>
                  <a:cubicBezTo>
                    <a:pt x="837" y="581"/>
                    <a:pt x="955" y="798"/>
                    <a:pt x="1063" y="1004"/>
                  </a:cubicBezTo>
                  <a:cubicBezTo>
                    <a:pt x="1083" y="1044"/>
                    <a:pt x="1103" y="1074"/>
                    <a:pt x="1112" y="1113"/>
                  </a:cubicBezTo>
                  <a:cubicBezTo>
                    <a:pt x="955" y="886"/>
                    <a:pt x="797" y="670"/>
                    <a:pt x="620" y="453"/>
                  </a:cubicBezTo>
                  <a:cubicBezTo>
                    <a:pt x="581" y="493"/>
                    <a:pt x="541" y="522"/>
                    <a:pt x="512" y="562"/>
                  </a:cubicBezTo>
                  <a:cubicBezTo>
                    <a:pt x="729" y="827"/>
                    <a:pt x="926" y="1103"/>
                    <a:pt x="1112" y="1378"/>
                  </a:cubicBezTo>
                  <a:cubicBezTo>
                    <a:pt x="1024" y="1299"/>
                    <a:pt x="926" y="1231"/>
                    <a:pt x="837" y="1152"/>
                  </a:cubicBezTo>
                  <a:cubicBezTo>
                    <a:pt x="797" y="1074"/>
                    <a:pt x="749" y="995"/>
                    <a:pt x="709" y="916"/>
                  </a:cubicBezTo>
                  <a:lnTo>
                    <a:pt x="502" y="562"/>
                  </a:lnTo>
                  <a:cubicBezTo>
                    <a:pt x="482" y="581"/>
                    <a:pt x="473" y="601"/>
                    <a:pt x="453" y="611"/>
                  </a:cubicBezTo>
                  <a:cubicBezTo>
                    <a:pt x="532" y="759"/>
                    <a:pt x="620" y="896"/>
                    <a:pt x="699" y="1034"/>
                  </a:cubicBezTo>
                  <a:lnTo>
                    <a:pt x="463" y="857"/>
                  </a:lnTo>
                  <a:cubicBezTo>
                    <a:pt x="423" y="818"/>
                    <a:pt x="375" y="788"/>
                    <a:pt x="335" y="759"/>
                  </a:cubicBezTo>
                  <a:cubicBezTo>
                    <a:pt x="325" y="768"/>
                    <a:pt x="325" y="778"/>
                    <a:pt x="316" y="788"/>
                  </a:cubicBezTo>
                  <a:cubicBezTo>
                    <a:pt x="453" y="896"/>
                    <a:pt x="600" y="1004"/>
                    <a:pt x="738" y="1113"/>
                  </a:cubicBezTo>
                  <a:cubicBezTo>
                    <a:pt x="768" y="1172"/>
                    <a:pt x="797" y="1221"/>
                    <a:pt x="827" y="1280"/>
                  </a:cubicBezTo>
                  <a:cubicBezTo>
                    <a:pt x="797" y="1260"/>
                    <a:pt x="778" y="1240"/>
                    <a:pt x="749" y="1221"/>
                  </a:cubicBezTo>
                  <a:cubicBezTo>
                    <a:pt x="591" y="1093"/>
                    <a:pt x="434" y="965"/>
                    <a:pt x="276" y="847"/>
                  </a:cubicBezTo>
                  <a:cubicBezTo>
                    <a:pt x="266" y="847"/>
                    <a:pt x="266" y="857"/>
                    <a:pt x="256" y="866"/>
                  </a:cubicBezTo>
                  <a:cubicBezTo>
                    <a:pt x="246" y="877"/>
                    <a:pt x="246" y="886"/>
                    <a:pt x="237" y="896"/>
                  </a:cubicBezTo>
                  <a:cubicBezTo>
                    <a:pt x="443" y="1093"/>
                    <a:pt x="650" y="1290"/>
                    <a:pt x="847" y="1487"/>
                  </a:cubicBezTo>
                  <a:cubicBezTo>
                    <a:pt x="915" y="1546"/>
                    <a:pt x="974" y="1605"/>
                    <a:pt x="1033" y="1673"/>
                  </a:cubicBezTo>
                  <a:lnTo>
                    <a:pt x="1211" y="1999"/>
                  </a:lnTo>
                  <a:cubicBezTo>
                    <a:pt x="1171" y="1988"/>
                    <a:pt x="1142" y="1979"/>
                    <a:pt x="1103" y="1959"/>
                  </a:cubicBezTo>
                  <a:cubicBezTo>
                    <a:pt x="788" y="1644"/>
                    <a:pt x="482" y="1329"/>
                    <a:pt x="178" y="1014"/>
                  </a:cubicBezTo>
                  <a:cubicBezTo>
                    <a:pt x="148" y="1063"/>
                    <a:pt x="128" y="1113"/>
                    <a:pt x="108" y="1162"/>
                  </a:cubicBezTo>
                  <a:lnTo>
                    <a:pt x="758" y="1811"/>
                  </a:lnTo>
                  <a:lnTo>
                    <a:pt x="463" y="1693"/>
                  </a:lnTo>
                  <a:cubicBezTo>
                    <a:pt x="335" y="1585"/>
                    <a:pt x="217" y="1467"/>
                    <a:pt x="99" y="1349"/>
                  </a:cubicBezTo>
                  <a:cubicBezTo>
                    <a:pt x="79" y="1339"/>
                    <a:pt x="69" y="1319"/>
                    <a:pt x="60" y="1310"/>
                  </a:cubicBezTo>
                  <a:cubicBezTo>
                    <a:pt x="60" y="1319"/>
                    <a:pt x="49" y="1339"/>
                    <a:pt x="49" y="1349"/>
                  </a:cubicBezTo>
                  <a:cubicBezTo>
                    <a:pt x="158" y="1457"/>
                    <a:pt x="266" y="1555"/>
                    <a:pt x="384" y="1664"/>
                  </a:cubicBezTo>
                  <a:cubicBezTo>
                    <a:pt x="256" y="1614"/>
                    <a:pt x="138" y="1566"/>
                    <a:pt x="20" y="1507"/>
                  </a:cubicBezTo>
                  <a:cubicBezTo>
                    <a:pt x="10" y="1555"/>
                    <a:pt x="1" y="1605"/>
                    <a:pt x="1" y="1654"/>
                  </a:cubicBezTo>
                  <a:cubicBezTo>
                    <a:pt x="227" y="1743"/>
                    <a:pt x="453" y="1841"/>
                    <a:pt x="679" y="1929"/>
                  </a:cubicBezTo>
                  <a:cubicBezTo>
                    <a:pt x="837" y="2067"/>
                    <a:pt x="994" y="2195"/>
                    <a:pt x="1152" y="2313"/>
                  </a:cubicBezTo>
                  <a:lnTo>
                    <a:pt x="1033" y="2284"/>
                  </a:lnTo>
                  <a:cubicBezTo>
                    <a:pt x="994" y="2274"/>
                    <a:pt x="945" y="2254"/>
                    <a:pt x="906" y="2244"/>
                  </a:cubicBezTo>
                  <a:cubicBezTo>
                    <a:pt x="600" y="2117"/>
                    <a:pt x="296" y="1979"/>
                    <a:pt x="1" y="1831"/>
                  </a:cubicBezTo>
                  <a:lnTo>
                    <a:pt x="1" y="1831"/>
                  </a:lnTo>
                  <a:cubicBezTo>
                    <a:pt x="1" y="1890"/>
                    <a:pt x="10" y="1940"/>
                    <a:pt x="10" y="1988"/>
                  </a:cubicBezTo>
                  <a:cubicBezTo>
                    <a:pt x="316" y="2136"/>
                    <a:pt x="630" y="2274"/>
                    <a:pt x="945" y="2402"/>
                  </a:cubicBezTo>
                  <a:lnTo>
                    <a:pt x="2697" y="2402"/>
                  </a:lnTo>
                  <a:cubicBezTo>
                    <a:pt x="2815" y="2392"/>
                    <a:pt x="2943" y="2382"/>
                    <a:pt x="3061" y="2373"/>
                  </a:cubicBezTo>
                  <a:cubicBezTo>
                    <a:pt x="3218" y="2362"/>
                    <a:pt x="3366" y="2343"/>
                    <a:pt x="3524" y="2333"/>
                  </a:cubicBezTo>
                  <a:cubicBezTo>
                    <a:pt x="3541" y="2324"/>
                    <a:pt x="3543" y="2301"/>
                    <a:pt x="3531" y="2301"/>
                  </a:cubicBezTo>
                  <a:cubicBezTo>
                    <a:pt x="3529" y="2301"/>
                    <a:pt x="3526" y="2302"/>
                    <a:pt x="3524" y="2303"/>
                  </a:cubicBezTo>
                  <a:cubicBezTo>
                    <a:pt x="3199" y="2333"/>
                    <a:pt x="2884" y="2362"/>
                    <a:pt x="2569" y="2392"/>
                  </a:cubicBezTo>
                  <a:cubicBezTo>
                    <a:pt x="2608" y="2373"/>
                    <a:pt x="2647" y="2353"/>
                    <a:pt x="2677" y="2343"/>
                  </a:cubicBezTo>
                  <a:cubicBezTo>
                    <a:pt x="2825" y="2323"/>
                    <a:pt x="2973" y="2313"/>
                    <a:pt x="3120" y="2294"/>
                  </a:cubicBezTo>
                  <a:cubicBezTo>
                    <a:pt x="3317" y="2274"/>
                    <a:pt x="3513" y="2254"/>
                    <a:pt x="3701" y="2235"/>
                  </a:cubicBezTo>
                  <a:cubicBezTo>
                    <a:pt x="3710" y="2225"/>
                    <a:pt x="3710" y="2215"/>
                    <a:pt x="3710" y="2205"/>
                  </a:cubicBezTo>
                  <a:lnTo>
                    <a:pt x="3710" y="2205"/>
                  </a:lnTo>
                  <a:cubicBezTo>
                    <a:pt x="3406" y="2235"/>
                    <a:pt x="3091" y="2264"/>
                    <a:pt x="2776" y="2303"/>
                  </a:cubicBezTo>
                  <a:cubicBezTo>
                    <a:pt x="2973" y="2225"/>
                    <a:pt x="3159" y="2136"/>
                    <a:pt x="3356" y="2058"/>
                  </a:cubicBezTo>
                  <a:cubicBezTo>
                    <a:pt x="3494" y="2028"/>
                    <a:pt x="3622" y="1988"/>
                    <a:pt x="3760" y="1959"/>
                  </a:cubicBezTo>
                  <a:cubicBezTo>
                    <a:pt x="3760" y="1949"/>
                    <a:pt x="3769" y="1940"/>
                    <a:pt x="3769" y="1929"/>
                  </a:cubicBezTo>
                  <a:lnTo>
                    <a:pt x="3769" y="1929"/>
                  </a:lnTo>
                  <a:cubicBezTo>
                    <a:pt x="3681" y="1949"/>
                    <a:pt x="3602" y="1969"/>
                    <a:pt x="3513" y="1988"/>
                  </a:cubicBezTo>
                  <a:cubicBezTo>
                    <a:pt x="3583" y="1959"/>
                    <a:pt x="3651" y="1929"/>
                    <a:pt x="3710" y="1900"/>
                  </a:cubicBezTo>
                  <a:cubicBezTo>
                    <a:pt x="3786" y="1867"/>
                    <a:pt x="3740" y="1783"/>
                    <a:pt x="3670" y="1783"/>
                  </a:cubicBezTo>
                  <a:cubicBezTo>
                    <a:pt x="3658" y="1783"/>
                    <a:pt x="3645" y="1786"/>
                    <a:pt x="3632" y="1792"/>
                  </a:cubicBezTo>
                  <a:cubicBezTo>
                    <a:pt x="3297" y="1940"/>
                    <a:pt x="2953" y="2087"/>
                    <a:pt x="2608" y="2225"/>
                  </a:cubicBezTo>
                  <a:cubicBezTo>
                    <a:pt x="2481" y="2264"/>
                    <a:pt x="2343" y="2303"/>
                    <a:pt x="2214" y="2343"/>
                  </a:cubicBezTo>
                  <a:cubicBezTo>
                    <a:pt x="2205" y="2303"/>
                    <a:pt x="2195" y="2274"/>
                    <a:pt x="2185" y="2244"/>
                  </a:cubicBezTo>
                  <a:cubicBezTo>
                    <a:pt x="2470" y="2126"/>
                    <a:pt x="2746" y="1999"/>
                    <a:pt x="3021" y="1880"/>
                  </a:cubicBezTo>
                  <a:cubicBezTo>
                    <a:pt x="3110" y="1861"/>
                    <a:pt x="3199" y="1841"/>
                    <a:pt x="3277" y="1821"/>
                  </a:cubicBezTo>
                  <a:cubicBezTo>
                    <a:pt x="3445" y="1782"/>
                    <a:pt x="3612" y="1732"/>
                    <a:pt x="3769" y="1693"/>
                  </a:cubicBezTo>
                  <a:lnTo>
                    <a:pt x="3769" y="1664"/>
                  </a:lnTo>
                  <a:cubicBezTo>
                    <a:pt x="3572" y="1713"/>
                    <a:pt x="3366" y="1762"/>
                    <a:pt x="3159" y="1811"/>
                  </a:cubicBezTo>
                  <a:cubicBezTo>
                    <a:pt x="3347" y="1732"/>
                    <a:pt x="3533" y="1644"/>
                    <a:pt x="3710" y="1566"/>
                  </a:cubicBezTo>
                  <a:cubicBezTo>
                    <a:pt x="3727" y="1557"/>
                    <a:pt x="3715" y="1534"/>
                    <a:pt x="3699" y="1534"/>
                  </a:cubicBezTo>
                  <a:cubicBezTo>
                    <a:pt x="3696" y="1534"/>
                    <a:pt x="3693" y="1534"/>
                    <a:pt x="3691" y="1536"/>
                  </a:cubicBezTo>
                  <a:cubicBezTo>
                    <a:pt x="3465" y="1644"/>
                    <a:pt x="3238" y="1752"/>
                    <a:pt x="3002" y="1851"/>
                  </a:cubicBezTo>
                  <a:cubicBezTo>
                    <a:pt x="2933" y="1870"/>
                    <a:pt x="2864" y="1890"/>
                    <a:pt x="2785" y="1900"/>
                  </a:cubicBezTo>
                  <a:cubicBezTo>
                    <a:pt x="3100" y="1732"/>
                    <a:pt x="3415" y="1575"/>
                    <a:pt x="3740" y="1408"/>
                  </a:cubicBezTo>
                  <a:cubicBezTo>
                    <a:pt x="3730" y="1359"/>
                    <a:pt x="3710" y="1310"/>
                    <a:pt x="3701" y="1270"/>
                  </a:cubicBezTo>
                  <a:cubicBezTo>
                    <a:pt x="3218" y="1526"/>
                    <a:pt x="2736" y="1772"/>
                    <a:pt x="2244" y="2028"/>
                  </a:cubicBezTo>
                  <a:cubicBezTo>
                    <a:pt x="2254" y="2018"/>
                    <a:pt x="2264" y="1999"/>
                    <a:pt x="2264" y="1988"/>
                  </a:cubicBezTo>
                  <a:lnTo>
                    <a:pt x="2706" y="1693"/>
                  </a:lnTo>
                  <a:cubicBezTo>
                    <a:pt x="2854" y="1605"/>
                    <a:pt x="2992" y="1526"/>
                    <a:pt x="3139" y="1447"/>
                  </a:cubicBezTo>
                  <a:cubicBezTo>
                    <a:pt x="3317" y="1349"/>
                    <a:pt x="3484" y="1251"/>
                    <a:pt x="3651" y="1152"/>
                  </a:cubicBezTo>
                  <a:cubicBezTo>
                    <a:pt x="3651" y="1142"/>
                    <a:pt x="3651" y="1133"/>
                    <a:pt x="3642" y="1122"/>
                  </a:cubicBezTo>
                  <a:cubicBezTo>
                    <a:pt x="3415" y="1251"/>
                    <a:pt x="3189" y="1378"/>
                    <a:pt x="2962" y="1516"/>
                  </a:cubicBezTo>
                  <a:lnTo>
                    <a:pt x="3612" y="1044"/>
                  </a:lnTo>
                  <a:cubicBezTo>
                    <a:pt x="3592" y="1004"/>
                    <a:pt x="3572" y="965"/>
                    <a:pt x="3543" y="926"/>
                  </a:cubicBezTo>
                  <a:cubicBezTo>
                    <a:pt x="3445" y="995"/>
                    <a:pt x="3336" y="1074"/>
                    <a:pt x="3228" y="1152"/>
                  </a:cubicBezTo>
                  <a:cubicBezTo>
                    <a:pt x="3150" y="1181"/>
                    <a:pt x="3071" y="1221"/>
                    <a:pt x="2982" y="1251"/>
                  </a:cubicBezTo>
                  <a:cubicBezTo>
                    <a:pt x="3032" y="1211"/>
                    <a:pt x="3080" y="1172"/>
                    <a:pt x="3120" y="1122"/>
                  </a:cubicBezTo>
                  <a:cubicBezTo>
                    <a:pt x="3238" y="1014"/>
                    <a:pt x="3347" y="906"/>
                    <a:pt x="3454" y="788"/>
                  </a:cubicBezTo>
                  <a:cubicBezTo>
                    <a:pt x="3454" y="778"/>
                    <a:pt x="3445" y="768"/>
                    <a:pt x="3435" y="759"/>
                  </a:cubicBezTo>
                  <a:cubicBezTo>
                    <a:pt x="3268" y="945"/>
                    <a:pt x="3091" y="1122"/>
                    <a:pt x="2894" y="1290"/>
                  </a:cubicBezTo>
                  <a:lnTo>
                    <a:pt x="2884" y="1299"/>
                  </a:lnTo>
                  <a:cubicBezTo>
                    <a:pt x="3061" y="1103"/>
                    <a:pt x="3228" y="906"/>
                    <a:pt x="3395" y="700"/>
                  </a:cubicBezTo>
                  <a:cubicBezTo>
                    <a:pt x="3366" y="670"/>
                    <a:pt x="3327" y="630"/>
                    <a:pt x="3297" y="591"/>
                  </a:cubicBezTo>
                  <a:cubicBezTo>
                    <a:pt x="3248" y="650"/>
                    <a:pt x="3199" y="700"/>
                    <a:pt x="3150" y="759"/>
                  </a:cubicBezTo>
                  <a:cubicBezTo>
                    <a:pt x="3071" y="818"/>
                    <a:pt x="2992" y="877"/>
                    <a:pt x="2914" y="926"/>
                  </a:cubicBezTo>
                  <a:cubicBezTo>
                    <a:pt x="3002" y="778"/>
                    <a:pt x="3091" y="630"/>
                    <a:pt x="3179" y="473"/>
                  </a:cubicBezTo>
                  <a:cubicBezTo>
                    <a:pt x="3130" y="433"/>
                    <a:pt x="3071" y="394"/>
                    <a:pt x="3021" y="355"/>
                  </a:cubicBezTo>
                  <a:cubicBezTo>
                    <a:pt x="2923" y="542"/>
                    <a:pt x="2835" y="719"/>
                    <a:pt x="2736" y="906"/>
                  </a:cubicBezTo>
                  <a:cubicBezTo>
                    <a:pt x="2785" y="788"/>
                    <a:pt x="2825" y="670"/>
                    <a:pt x="2874" y="552"/>
                  </a:cubicBezTo>
                  <a:lnTo>
                    <a:pt x="2962" y="315"/>
                  </a:lnTo>
                  <a:cubicBezTo>
                    <a:pt x="2953" y="306"/>
                    <a:pt x="2943" y="306"/>
                    <a:pt x="2933" y="296"/>
                  </a:cubicBezTo>
                  <a:cubicBezTo>
                    <a:pt x="2835" y="552"/>
                    <a:pt x="2736" y="807"/>
                    <a:pt x="2638" y="1054"/>
                  </a:cubicBezTo>
                  <a:cubicBezTo>
                    <a:pt x="2628" y="1074"/>
                    <a:pt x="2618" y="1093"/>
                    <a:pt x="2618" y="1103"/>
                  </a:cubicBezTo>
                  <a:cubicBezTo>
                    <a:pt x="2599" y="1133"/>
                    <a:pt x="2588" y="1152"/>
                    <a:pt x="2569" y="1172"/>
                  </a:cubicBezTo>
                  <a:cubicBezTo>
                    <a:pt x="2520" y="1211"/>
                    <a:pt x="2481" y="1240"/>
                    <a:pt x="2431" y="1270"/>
                  </a:cubicBezTo>
                  <a:cubicBezTo>
                    <a:pt x="2540" y="1063"/>
                    <a:pt x="2638" y="847"/>
                    <a:pt x="2736" y="621"/>
                  </a:cubicBezTo>
                  <a:cubicBezTo>
                    <a:pt x="2795" y="512"/>
                    <a:pt x="2844" y="394"/>
                    <a:pt x="2894" y="276"/>
                  </a:cubicBezTo>
                  <a:cubicBezTo>
                    <a:pt x="2874" y="256"/>
                    <a:pt x="2854" y="247"/>
                    <a:pt x="2835" y="237"/>
                  </a:cubicBezTo>
                  <a:cubicBezTo>
                    <a:pt x="2717" y="503"/>
                    <a:pt x="2599" y="768"/>
                    <a:pt x="2481" y="1024"/>
                  </a:cubicBezTo>
                  <a:cubicBezTo>
                    <a:pt x="2421" y="1142"/>
                    <a:pt x="2362" y="1251"/>
                    <a:pt x="2313" y="1359"/>
                  </a:cubicBezTo>
                  <a:cubicBezTo>
                    <a:pt x="2307" y="1365"/>
                    <a:pt x="2300" y="1367"/>
                    <a:pt x="2296" y="1371"/>
                  </a:cubicBezTo>
                  <a:lnTo>
                    <a:pt x="2296" y="1371"/>
                  </a:lnTo>
                  <a:cubicBezTo>
                    <a:pt x="2433" y="1069"/>
                    <a:pt x="2550" y="766"/>
                    <a:pt x="2658" y="463"/>
                  </a:cubicBezTo>
                  <a:cubicBezTo>
                    <a:pt x="2697" y="374"/>
                    <a:pt x="2726" y="286"/>
                    <a:pt x="2776" y="208"/>
                  </a:cubicBezTo>
                  <a:cubicBezTo>
                    <a:pt x="2746" y="197"/>
                    <a:pt x="2726" y="188"/>
                    <a:pt x="2706" y="178"/>
                  </a:cubicBezTo>
                  <a:cubicBezTo>
                    <a:pt x="2677" y="237"/>
                    <a:pt x="2647" y="296"/>
                    <a:pt x="2618" y="365"/>
                  </a:cubicBezTo>
                  <a:lnTo>
                    <a:pt x="2529" y="630"/>
                  </a:lnTo>
                  <a:cubicBezTo>
                    <a:pt x="2490" y="719"/>
                    <a:pt x="2451" y="818"/>
                    <a:pt x="2421" y="916"/>
                  </a:cubicBezTo>
                  <a:cubicBezTo>
                    <a:pt x="2343" y="1093"/>
                    <a:pt x="2264" y="1280"/>
                    <a:pt x="2175" y="1467"/>
                  </a:cubicBezTo>
                  <a:lnTo>
                    <a:pt x="1998" y="1585"/>
                  </a:lnTo>
                  <a:cubicBezTo>
                    <a:pt x="2008" y="1555"/>
                    <a:pt x="2018" y="1516"/>
                    <a:pt x="2018" y="1477"/>
                  </a:cubicBezTo>
                  <a:cubicBezTo>
                    <a:pt x="2126" y="1162"/>
                    <a:pt x="2234" y="857"/>
                    <a:pt x="2352" y="542"/>
                  </a:cubicBezTo>
                  <a:cubicBezTo>
                    <a:pt x="2411" y="404"/>
                    <a:pt x="2470" y="256"/>
                    <a:pt x="2529" y="109"/>
                  </a:cubicBezTo>
                  <a:cubicBezTo>
                    <a:pt x="2510" y="99"/>
                    <a:pt x="2490" y="99"/>
                    <a:pt x="2470" y="89"/>
                  </a:cubicBezTo>
                  <a:cubicBezTo>
                    <a:pt x="2343" y="385"/>
                    <a:pt x="2225" y="689"/>
                    <a:pt x="2116" y="985"/>
                  </a:cubicBezTo>
                  <a:lnTo>
                    <a:pt x="2087" y="1074"/>
                  </a:lnTo>
                  <a:cubicBezTo>
                    <a:pt x="2116" y="906"/>
                    <a:pt x="2136" y="748"/>
                    <a:pt x="2166" y="581"/>
                  </a:cubicBezTo>
                  <a:cubicBezTo>
                    <a:pt x="2195" y="404"/>
                    <a:pt x="2225" y="217"/>
                    <a:pt x="2254" y="40"/>
                  </a:cubicBezTo>
                  <a:cubicBezTo>
                    <a:pt x="2225" y="30"/>
                    <a:pt x="2205" y="30"/>
                    <a:pt x="2175" y="20"/>
                  </a:cubicBezTo>
                  <a:cubicBezTo>
                    <a:pt x="2166" y="50"/>
                    <a:pt x="2146" y="79"/>
                    <a:pt x="2136" y="99"/>
                  </a:cubicBezTo>
                  <a:cubicBezTo>
                    <a:pt x="2136" y="70"/>
                    <a:pt x="2146" y="50"/>
                    <a:pt x="2146" y="20"/>
                  </a:cubicBezTo>
                  <a:cubicBezTo>
                    <a:pt x="2096" y="11"/>
                    <a:pt x="2037" y="11"/>
                    <a:pt x="1988" y="11"/>
                  </a:cubicBezTo>
                  <a:lnTo>
                    <a:pt x="1929" y="512"/>
                  </a:lnTo>
                  <a:cubicBezTo>
                    <a:pt x="1919" y="522"/>
                    <a:pt x="1910" y="542"/>
                    <a:pt x="1910" y="552"/>
                  </a:cubicBezTo>
                  <a:lnTo>
                    <a:pt x="1910" y="414"/>
                  </a:lnTo>
                  <a:cubicBezTo>
                    <a:pt x="1910" y="276"/>
                    <a:pt x="1919" y="138"/>
                    <a:pt x="1919"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0"/>
            <p:cNvSpPr/>
            <p:nvPr/>
          </p:nvSpPr>
          <p:spPr>
            <a:xfrm>
              <a:off x="97922" y="5070107"/>
              <a:ext cx="73299" cy="12711"/>
            </a:xfrm>
            <a:custGeom>
              <a:avLst/>
              <a:gdLst/>
              <a:ahLst/>
              <a:cxnLst/>
              <a:rect l="l" t="t" r="r" b="b"/>
              <a:pathLst>
                <a:path w="346" h="60" extrusionOk="0">
                  <a:moveTo>
                    <a:pt x="0" y="1"/>
                  </a:moveTo>
                  <a:cubicBezTo>
                    <a:pt x="0" y="11"/>
                    <a:pt x="0" y="20"/>
                    <a:pt x="11" y="31"/>
                  </a:cubicBezTo>
                  <a:lnTo>
                    <a:pt x="188" y="60"/>
                  </a:lnTo>
                  <a:lnTo>
                    <a:pt x="345" y="60"/>
                  </a:lnTo>
                  <a:cubicBezTo>
                    <a:pt x="306" y="60"/>
                    <a:pt x="267" y="50"/>
                    <a:pt x="227" y="40"/>
                  </a:cubicBezTo>
                  <a:cubicBezTo>
                    <a:pt x="148" y="31"/>
                    <a:pt x="70" y="11"/>
                    <a:pt x="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0"/>
            <p:cNvSpPr/>
            <p:nvPr/>
          </p:nvSpPr>
          <p:spPr>
            <a:xfrm>
              <a:off x="49" y="5082606"/>
              <a:ext cx="9143974" cy="123295"/>
            </a:xfrm>
            <a:custGeom>
              <a:avLst/>
              <a:gdLst/>
              <a:ahLst/>
              <a:cxnLst/>
              <a:rect l="l" t="t" r="r" b="b"/>
              <a:pathLst>
                <a:path w="43163" h="582" extrusionOk="0">
                  <a:moveTo>
                    <a:pt x="0" y="1"/>
                  </a:moveTo>
                  <a:lnTo>
                    <a:pt x="0" y="582"/>
                  </a:lnTo>
                  <a:lnTo>
                    <a:pt x="43163" y="582"/>
                  </a:lnTo>
                  <a:lnTo>
                    <a:pt x="43163"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0"/>
            <p:cNvSpPr/>
            <p:nvPr/>
          </p:nvSpPr>
          <p:spPr>
            <a:xfrm>
              <a:off x="458932" y="4559343"/>
              <a:ext cx="823875" cy="523475"/>
            </a:xfrm>
            <a:custGeom>
              <a:avLst/>
              <a:gdLst/>
              <a:ahLst/>
              <a:cxnLst/>
              <a:rect l="l" t="t" r="r" b="b"/>
              <a:pathLst>
                <a:path w="3889" h="2471" extrusionOk="0">
                  <a:moveTo>
                    <a:pt x="1999" y="1"/>
                  </a:moveTo>
                  <a:cubicBezTo>
                    <a:pt x="1890" y="1"/>
                    <a:pt x="1782" y="60"/>
                    <a:pt x="1713" y="148"/>
                  </a:cubicBezTo>
                  <a:cubicBezTo>
                    <a:pt x="1634" y="247"/>
                    <a:pt x="1605" y="375"/>
                    <a:pt x="1585" y="493"/>
                  </a:cubicBezTo>
                  <a:cubicBezTo>
                    <a:pt x="1546" y="749"/>
                    <a:pt x="1536" y="1005"/>
                    <a:pt x="1566" y="1250"/>
                  </a:cubicBezTo>
                  <a:cubicBezTo>
                    <a:pt x="1477" y="1005"/>
                    <a:pt x="1319" y="778"/>
                    <a:pt x="1133" y="601"/>
                  </a:cubicBezTo>
                  <a:cubicBezTo>
                    <a:pt x="1054" y="532"/>
                    <a:pt x="965" y="463"/>
                    <a:pt x="866" y="434"/>
                  </a:cubicBezTo>
                  <a:cubicBezTo>
                    <a:pt x="832" y="422"/>
                    <a:pt x="797" y="417"/>
                    <a:pt x="763" y="417"/>
                  </a:cubicBezTo>
                  <a:cubicBezTo>
                    <a:pt x="711" y="417"/>
                    <a:pt x="662" y="430"/>
                    <a:pt x="621" y="454"/>
                  </a:cubicBezTo>
                  <a:cubicBezTo>
                    <a:pt x="601" y="463"/>
                    <a:pt x="581" y="473"/>
                    <a:pt x="571" y="483"/>
                  </a:cubicBezTo>
                  <a:lnTo>
                    <a:pt x="562" y="483"/>
                  </a:lnTo>
                  <a:cubicBezTo>
                    <a:pt x="453" y="591"/>
                    <a:pt x="463" y="769"/>
                    <a:pt x="503" y="926"/>
                  </a:cubicBezTo>
                  <a:cubicBezTo>
                    <a:pt x="571" y="1270"/>
                    <a:pt x="739" y="1595"/>
                    <a:pt x="945" y="1880"/>
                  </a:cubicBezTo>
                  <a:cubicBezTo>
                    <a:pt x="798" y="1683"/>
                    <a:pt x="611" y="1526"/>
                    <a:pt x="404" y="1398"/>
                  </a:cubicBezTo>
                  <a:cubicBezTo>
                    <a:pt x="341" y="1363"/>
                    <a:pt x="269" y="1329"/>
                    <a:pt x="197" y="1329"/>
                  </a:cubicBezTo>
                  <a:cubicBezTo>
                    <a:pt x="167" y="1329"/>
                    <a:pt x="138" y="1335"/>
                    <a:pt x="109" y="1349"/>
                  </a:cubicBezTo>
                  <a:cubicBezTo>
                    <a:pt x="89" y="1359"/>
                    <a:pt x="70" y="1379"/>
                    <a:pt x="50" y="1398"/>
                  </a:cubicBezTo>
                  <a:cubicBezTo>
                    <a:pt x="40" y="1408"/>
                    <a:pt x="30" y="1428"/>
                    <a:pt x="20" y="1447"/>
                  </a:cubicBezTo>
                  <a:cubicBezTo>
                    <a:pt x="11" y="1477"/>
                    <a:pt x="11" y="1506"/>
                    <a:pt x="0" y="1536"/>
                  </a:cubicBezTo>
                  <a:cubicBezTo>
                    <a:pt x="0" y="1605"/>
                    <a:pt x="20" y="1683"/>
                    <a:pt x="50" y="1753"/>
                  </a:cubicBezTo>
                  <a:cubicBezTo>
                    <a:pt x="148" y="2028"/>
                    <a:pt x="326" y="2284"/>
                    <a:pt x="562" y="2471"/>
                  </a:cubicBezTo>
                  <a:lnTo>
                    <a:pt x="3298" y="2471"/>
                  </a:lnTo>
                  <a:cubicBezTo>
                    <a:pt x="3435" y="2382"/>
                    <a:pt x="3563" y="2284"/>
                    <a:pt x="3672" y="2175"/>
                  </a:cubicBezTo>
                  <a:cubicBezTo>
                    <a:pt x="3750" y="2087"/>
                    <a:pt x="3829" y="1998"/>
                    <a:pt x="3858" y="1890"/>
                  </a:cubicBezTo>
                  <a:cubicBezTo>
                    <a:pt x="3888" y="1782"/>
                    <a:pt x="3858" y="1644"/>
                    <a:pt x="3760" y="1585"/>
                  </a:cubicBezTo>
                  <a:cubicBezTo>
                    <a:pt x="3740" y="1576"/>
                    <a:pt x="3720" y="1565"/>
                    <a:pt x="3701" y="1565"/>
                  </a:cubicBezTo>
                  <a:cubicBezTo>
                    <a:pt x="3683" y="1561"/>
                    <a:pt x="3666" y="1559"/>
                    <a:pt x="3649" y="1559"/>
                  </a:cubicBezTo>
                  <a:cubicBezTo>
                    <a:pt x="3546" y="1559"/>
                    <a:pt x="3441" y="1626"/>
                    <a:pt x="3357" y="1694"/>
                  </a:cubicBezTo>
                  <a:cubicBezTo>
                    <a:pt x="3287" y="1742"/>
                    <a:pt x="3228" y="1801"/>
                    <a:pt x="3179" y="1861"/>
                  </a:cubicBezTo>
                  <a:cubicBezTo>
                    <a:pt x="3346" y="1546"/>
                    <a:pt x="3396" y="1162"/>
                    <a:pt x="3307" y="817"/>
                  </a:cubicBezTo>
                  <a:cubicBezTo>
                    <a:pt x="3278" y="710"/>
                    <a:pt x="3228" y="601"/>
                    <a:pt x="3150" y="552"/>
                  </a:cubicBezTo>
                  <a:cubicBezTo>
                    <a:pt x="3130" y="542"/>
                    <a:pt x="3120" y="532"/>
                    <a:pt x="3101" y="522"/>
                  </a:cubicBezTo>
                  <a:lnTo>
                    <a:pt x="3091" y="522"/>
                  </a:lnTo>
                  <a:cubicBezTo>
                    <a:pt x="3068" y="514"/>
                    <a:pt x="3045" y="510"/>
                    <a:pt x="3022" y="510"/>
                  </a:cubicBezTo>
                  <a:cubicBezTo>
                    <a:pt x="2963" y="510"/>
                    <a:pt x="2904" y="533"/>
                    <a:pt x="2854" y="562"/>
                  </a:cubicBezTo>
                  <a:cubicBezTo>
                    <a:pt x="2786" y="611"/>
                    <a:pt x="2736" y="680"/>
                    <a:pt x="2687" y="749"/>
                  </a:cubicBezTo>
                  <a:cubicBezTo>
                    <a:pt x="2559" y="946"/>
                    <a:pt x="2451" y="1143"/>
                    <a:pt x="2392" y="1359"/>
                  </a:cubicBezTo>
                  <a:cubicBezTo>
                    <a:pt x="2421" y="1034"/>
                    <a:pt x="2402" y="719"/>
                    <a:pt x="2323" y="404"/>
                  </a:cubicBezTo>
                  <a:cubicBezTo>
                    <a:pt x="2284" y="247"/>
                    <a:pt x="2205" y="60"/>
                    <a:pt x="2047" y="10"/>
                  </a:cubicBezTo>
                  <a:lnTo>
                    <a:pt x="2038" y="10"/>
                  </a:lnTo>
                  <a:cubicBezTo>
                    <a:pt x="2018" y="1"/>
                    <a:pt x="2008" y="1"/>
                    <a:pt x="1999"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0"/>
            <p:cNvSpPr/>
            <p:nvPr/>
          </p:nvSpPr>
          <p:spPr>
            <a:xfrm>
              <a:off x="463169" y="4855506"/>
              <a:ext cx="194052" cy="227312"/>
            </a:xfrm>
            <a:custGeom>
              <a:avLst/>
              <a:gdLst/>
              <a:ahLst/>
              <a:cxnLst/>
              <a:rect l="l" t="t" r="r" b="b"/>
              <a:pathLst>
                <a:path w="916" h="1073" extrusionOk="0">
                  <a:moveTo>
                    <a:pt x="30" y="0"/>
                  </a:moveTo>
                  <a:cubicBezTo>
                    <a:pt x="20" y="10"/>
                    <a:pt x="10" y="30"/>
                    <a:pt x="0" y="49"/>
                  </a:cubicBezTo>
                  <a:cubicBezTo>
                    <a:pt x="306" y="374"/>
                    <a:pt x="591" y="718"/>
                    <a:pt x="846" y="1073"/>
                  </a:cubicBezTo>
                  <a:lnTo>
                    <a:pt x="916" y="1073"/>
                  </a:lnTo>
                  <a:cubicBezTo>
                    <a:pt x="689" y="758"/>
                    <a:pt x="443" y="443"/>
                    <a:pt x="177" y="158"/>
                  </a:cubicBezTo>
                  <a:cubicBezTo>
                    <a:pt x="12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0"/>
            <p:cNvSpPr/>
            <p:nvPr/>
          </p:nvSpPr>
          <p:spPr>
            <a:xfrm>
              <a:off x="579897" y="4655310"/>
              <a:ext cx="223287" cy="427508"/>
            </a:xfrm>
            <a:custGeom>
              <a:avLst/>
              <a:gdLst/>
              <a:ahLst/>
              <a:cxnLst/>
              <a:rect l="l" t="t" r="r" b="b"/>
              <a:pathLst>
                <a:path w="1054" h="2018" extrusionOk="0">
                  <a:moveTo>
                    <a:pt x="50" y="1"/>
                  </a:moveTo>
                  <a:cubicBezTo>
                    <a:pt x="30" y="10"/>
                    <a:pt x="10" y="20"/>
                    <a:pt x="0" y="30"/>
                  </a:cubicBezTo>
                  <a:cubicBezTo>
                    <a:pt x="384" y="640"/>
                    <a:pt x="709" y="1280"/>
                    <a:pt x="965" y="1949"/>
                  </a:cubicBezTo>
                  <a:cubicBezTo>
                    <a:pt x="975" y="1978"/>
                    <a:pt x="984" y="1998"/>
                    <a:pt x="995" y="2018"/>
                  </a:cubicBezTo>
                  <a:lnTo>
                    <a:pt x="1054" y="2018"/>
                  </a:lnTo>
                  <a:cubicBezTo>
                    <a:pt x="837" y="1447"/>
                    <a:pt x="571" y="876"/>
                    <a:pt x="256" y="345"/>
                  </a:cubicBezTo>
                  <a:cubicBezTo>
                    <a:pt x="188" y="227"/>
                    <a:pt x="118" y="10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0"/>
            <p:cNvSpPr/>
            <p:nvPr/>
          </p:nvSpPr>
          <p:spPr>
            <a:xfrm>
              <a:off x="861442" y="4559343"/>
              <a:ext cx="31353" cy="523475"/>
            </a:xfrm>
            <a:custGeom>
              <a:avLst/>
              <a:gdLst/>
              <a:ahLst/>
              <a:cxnLst/>
              <a:rect l="l" t="t" r="r" b="b"/>
              <a:pathLst>
                <a:path w="148" h="2471" extrusionOk="0">
                  <a:moveTo>
                    <a:pt x="99" y="1"/>
                  </a:moveTo>
                  <a:cubicBezTo>
                    <a:pt x="88" y="699"/>
                    <a:pt x="69" y="1388"/>
                    <a:pt x="20" y="2077"/>
                  </a:cubicBezTo>
                  <a:cubicBezTo>
                    <a:pt x="10" y="2215"/>
                    <a:pt x="10" y="2343"/>
                    <a:pt x="0" y="2471"/>
                  </a:cubicBezTo>
                  <a:lnTo>
                    <a:pt x="49" y="2471"/>
                  </a:lnTo>
                  <a:cubicBezTo>
                    <a:pt x="108" y="1703"/>
                    <a:pt x="138" y="926"/>
                    <a:pt x="147" y="148"/>
                  </a:cubicBezTo>
                  <a:lnTo>
                    <a:pt x="147" y="10"/>
                  </a:lnTo>
                  <a:lnTo>
                    <a:pt x="138" y="10"/>
                  </a:lnTo>
                  <a:cubicBezTo>
                    <a:pt x="118" y="1"/>
                    <a:pt x="108"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0"/>
            <p:cNvSpPr/>
            <p:nvPr/>
          </p:nvSpPr>
          <p:spPr>
            <a:xfrm>
              <a:off x="969696" y="4669927"/>
              <a:ext cx="156555" cy="412891"/>
            </a:xfrm>
            <a:custGeom>
              <a:avLst/>
              <a:gdLst/>
              <a:ahLst/>
              <a:cxnLst/>
              <a:rect l="l" t="t" r="r" b="b"/>
              <a:pathLst>
                <a:path w="739" h="1949" extrusionOk="0">
                  <a:moveTo>
                    <a:pt x="690" y="0"/>
                  </a:moveTo>
                  <a:cubicBezTo>
                    <a:pt x="650" y="99"/>
                    <a:pt x="611" y="207"/>
                    <a:pt x="572" y="306"/>
                  </a:cubicBezTo>
                  <a:cubicBezTo>
                    <a:pt x="404" y="758"/>
                    <a:pt x="247" y="1220"/>
                    <a:pt x="89" y="1683"/>
                  </a:cubicBezTo>
                  <a:lnTo>
                    <a:pt x="1" y="1949"/>
                  </a:lnTo>
                  <a:lnTo>
                    <a:pt x="60" y="1949"/>
                  </a:lnTo>
                  <a:cubicBezTo>
                    <a:pt x="148" y="1673"/>
                    <a:pt x="247" y="1388"/>
                    <a:pt x="345" y="1102"/>
                  </a:cubicBezTo>
                  <a:cubicBezTo>
                    <a:pt x="424" y="876"/>
                    <a:pt x="513" y="640"/>
                    <a:pt x="591" y="413"/>
                  </a:cubicBezTo>
                  <a:lnTo>
                    <a:pt x="739" y="30"/>
                  </a:lnTo>
                  <a:cubicBezTo>
                    <a:pt x="71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0"/>
            <p:cNvSpPr/>
            <p:nvPr/>
          </p:nvSpPr>
          <p:spPr>
            <a:xfrm>
              <a:off x="1101042" y="4890884"/>
              <a:ext cx="154437" cy="191934"/>
            </a:xfrm>
            <a:custGeom>
              <a:avLst/>
              <a:gdLst/>
              <a:ahLst/>
              <a:cxnLst/>
              <a:rect l="l" t="t" r="r" b="b"/>
              <a:pathLst>
                <a:path w="729" h="906" extrusionOk="0">
                  <a:moveTo>
                    <a:pt x="670" y="0"/>
                  </a:moveTo>
                  <a:cubicBezTo>
                    <a:pt x="571" y="118"/>
                    <a:pt x="483" y="247"/>
                    <a:pt x="385" y="374"/>
                  </a:cubicBezTo>
                  <a:lnTo>
                    <a:pt x="0" y="906"/>
                  </a:lnTo>
                  <a:lnTo>
                    <a:pt x="70" y="906"/>
                  </a:lnTo>
                  <a:cubicBezTo>
                    <a:pt x="79" y="896"/>
                    <a:pt x="89" y="886"/>
                    <a:pt x="89" y="877"/>
                  </a:cubicBezTo>
                  <a:cubicBezTo>
                    <a:pt x="286" y="610"/>
                    <a:pt x="473" y="345"/>
                    <a:pt x="670" y="89"/>
                  </a:cubicBezTo>
                  <a:cubicBezTo>
                    <a:pt x="689" y="70"/>
                    <a:pt x="709" y="40"/>
                    <a:pt x="729" y="20"/>
                  </a:cubicBezTo>
                  <a:cubicBezTo>
                    <a:pt x="709" y="11"/>
                    <a:pt x="689" y="0"/>
                    <a:pt x="67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0"/>
            <p:cNvSpPr/>
            <p:nvPr/>
          </p:nvSpPr>
          <p:spPr>
            <a:xfrm>
              <a:off x="6744265" y="4559343"/>
              <a:ext cx="825782" cy="523475"/>
            </a:xfrm>
            <a:custGeom>
              <a:avLst/>
              <a:gdLst/>
              <a:ahLst/>
              <a:cxnLst/>
              <a:rect l="l" t="t" r="r" b="b"/>
              <a:pathLst>
                <a:path w="3898" h="2471" extrusionOk="0">
                  <a:moveTo>
                    <a:pt x="1997" y="1"/>
                  </a:moveTo>
                  <a:cubicBezTo>
                    <a:pt x="1889" y="1"/>
                    <a:pt x="1781" y="60"/>
                    <a:pt x="1712" y="148"/>
                  </a:cubicBezTo>
                  <a:cubicBezTo>
                    <a:pt x="1643" y="247"/>
                    <a:pt x="1614" y="375"/>
                    <a:pt x="1594" y="493"/>
                  </a:cubicBezTo>
                  <a:cubicBezTo>
                    <a:pt x="1545" y="749"/>
                    <a:pt x="1545" y="1005"/>
                    <a:pt x="1575" y="1250"/>
                  </a:cubicBezTo>
                  <a:cubicBezTo>
                    <a:pt x="1476" y="1005"/>
                    <a:pt x="1328" y="778"/>
                    <a:pt x="1131" y="601"/>
                  </a:cubicBezTo>
                  <a:cubicBezTo>
                    <a:pt x="1053" y="532"/>
                    <a:pt x="964" y="463"/>
                    <a:pt x="866" y="434"/>
                  </a:cubicBezTo>
                  <a:cubicBezTo>
                    <a:pt x="835" y="422"/>
                    <a:pt x="801" y="417"/>
                    <a:pt x="767" y="417"/>
                  </a:cubicBezTo>
                  <a:cubicBezTo>
                    <a:pt x="714" y="417"/>
                    <a:pt x="662" y="430"/>
                    <a:pt x="620" y="454"/>
                  </a:cubicBezTo>
                  <a:cubicBezTo>
                    <a:pt x="600" y="463"/>
                    <a:pt x="590" y="473"/>
                    <a:pt x="571" y="483"/>
                  </a:cubicBezTo>
                  <a:cubicBezTo>
                    <a:pt x="453" y="591"/>
                    <a:pt x="462" y="769"/>
                    <a:pt x="502" y="926"/>
                  </a:cubicBezTo>
                  <a:cubicBezTo>
                    <a:pt x="580" y="1270"/>
                    <a:pt x="738" y="1595"/>
                    <a:pt x="945" y="1880"/>
                  </a:cubicBezTo>
                  <a:cubicBezTo>
                    <a:pt x="797" y="1683"/>
                    <a:pt x="620" y="1526"/>
                    <a:pt x="413" y="1398"/>
                  </a:cubicBezTo>
                  <a:cubicBezTo>
                    <a:pt x="344" y="1363"/>
                    <a:pt x="269" y="1329"/>
                    <a:pt x="200" y="1329"/>
                  </a:cubicBezTo>
                  <a:cubicBezTo>
                    <a:pt x="171" y="1329"/>
                    <a:pt x="144" y="1335"/>
                    <a:pt x="118" y="1349"/>
                  </a:cubicBezTo>
                  <a:cubicBezTo>
                    <a:pt x="88" y="1359"/>
                    <a:pt x="69" y="1379"/>
                    <a:pt x="59" y="1398"/>
                  </a:cubicBezTo>
                  <a:cubicBezTo>
                    <a:pt x="49" y="1408"/>
                    <a:pt x="39" y="1428"/>
                    <a:pt x="29" y="1447"/>
                  </a:cubicBezTo>
                  <a:cubicBezTo>
                    <a:pt x="20" y="1477"/>
                    <a:pt x="9" y="1506"/>
                    <a:pt x="9" y="1536"/>
                  </a:cubicBezTo>
                  <a:cubicBezTo>
                    <a:pt x="0" y="1605"/>
                    <a:pt x="20" y="1683"/>
                    <a:pt x="49" y="1753"/>
                  </a:cubicBezTo>
                  <a:cubicBezTo>
                    <a:pt x="147" y="2028"/>
                    <a:pt x="335" y="2284"/>
                    <a:pt x="561" y="2471"/>
                  </a:cubicBezTo>
                  <a:lnTo>
                    <a:pt x="3296" y="2471"/>
                  </a:lnTo>
                  <a:cubicBezTo>
                    <a:pt x="3434" y="2382"/>
                    <a:pt x="3562" y="2284"/>
                    <a:pt x="3670" y="2175"/>
                  </a:cubicBezTo>
                  <a:cubicBezTo>
                    <a:pt x="3759" y="2087"/>
                    <a:pt x="3838" y="1998"/>
                    <a:pt x="3867" y="1890"/>
                  </a:cubicBezTo>
                  <a:cubicBezTo>
                    <a:pt x="3897" y="1782"/>
                    <a:pt x="3858" y="1644"/>
                    <a:pt x="3759" y="1585"/>
                  </a:cubicBezTo>
                  <a:cubicBezTo>
                    <a:pt x="3740" y="1576"/>
                    <a:pt x="3729" y="1565"/>
                    <a:pt x="3710" y="1565"/>
                  </a:cubicBezTo>
                  <a:cubicBezTo>
                    <a:pt x="3692" y="1561"/>
                    <a:pt x="3675" y="1559"/>
                    <a:pt x="3657" y="1559"/>
                  </a:cubicBezTo>
                  <a:cubicBezTo>
                    <a:pt x="3552" y="1559"/>
                    <a:pt x="3439" y="1626"/>
                    <a:pt x="3355" y="1694"/>
                  </a:cubicBezTo>
                  <a:cubicBezTo>
                    <a:pt x="3296" y="1742"/>
                    <a:pt x="3237" y="1801"/>
                    <a:pt x="3178" y="1861"/>
                  </a:cubicBezTo>
                  <a:cubicBezTo>
                    <a:pt x="3346" y="1546"/>
                    <a:pt x="3395" y="1162"/>
                    <a:pt x="3307" y="817"/>
                  </a:cubicBezTo>
                  <a:cubicBezTo>
                    <a:pt x="3287" y="710"/>
                    <a:pt x="3237" y="601"/>
                    <a:pt x="3149" y="552"/>
                  </a:cubicBezTo>
                  <a:cubicBezTo>
                    <a:pt x="3139" y="542"/>
                    <a:pt x="3119" y="532"/>
                    <a:pt x="3100" y="522"/>
                  </a:cubicBezTo>
                  <a:lnTo>
                    <a:pt x="3090" y="522"/>
                  </a:lnTo>
                  <a:cubicBezTo>
                    <a:pt x="3068" y="514"/>
                    <a:pt x="3045" y="510"/>
                    <a:pt x="3021" y="510"/>
                  </a:cubicBezTo>
                  <a:cubicBezTo>
                    <a:pt x="2963" y="510"/>
                    <a:pt x="2903" y="533"/>
                    <a:pt x="2854" y="562"/>
                  </a:cubicBezTo>
                  <a:cubicBezTo>
                    <a:pt x="2795" y="611"/>
                    <a:pt x="2736" y="680"/>
                    <a:pt x="2696" y="749"/>
                  </a:cubicBezTo>
                  <a:cubicBezTo>
                    <a:pt x="2559" y="946"/>
                    <a:pt x="2450" y="1143"/>
                    <a:pt x="2391" y="1359"/>
                  </a:cubicBezTo>
                  <a:cubicBezTo>
                    <a:pt x="2421" y="1034"/>
                    <a:pt x="2401" y="719"/>
                    <a:pt x="2322" y="404"/>
                  </a:cubicBezTo>
                  <a:cubicBezTo>
                    <a:pt x="2283" y="247"/>
                    <a:pt x="2214" y="60"/>
                    <a:pt x="2056" y="10"/>
                  </a:cubicBezTo>
                  <a:lnTo>
                    <a:pt x="2037" y="10"/>
                  </a:lnTo>
                  <a:cubicBezTo>
                    <a:pt x="2027" y="1"/>
                    <a:pt x="2008" y="1"/>
                    <a:pt x="199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0"/>
            <p:cNvSpPr/>
            <p:nvPr/>
          </p:nvSpPr>
          <p:spPr>
            <a:xfrm>
              <a:off x="6750408" y="4855506"/>
              <a:ext cx="191934" cy="227312"/>
            </a:xfrm>
            <a:custGeom>
              <a:avLst/>
              <a:gdLst/>
              <a:ahLst/>
              <a:cxnLst/>
              <a:rect l="l" t="t" r="r" b="b"/>
              <a:pathLst>
                <a:path w="906" h="1073" extrusionOk="0">
                  <a:moveTo>
                    <a:pt x="30" y="0"/>
                  </a:moveTo>
                  <a:cubicBezTo>
                    <a:pt x="20" y="10"/>
                    <a:pt x="10" y="30"/>
                    <a:pt x="0" y="49"/>
                  </a:cubicBezTo>
                  <a:cubicBezTo>
                    <a:pt x="306" y="374"/>
                    <a:pt x="581" y="718"/>
                    <a:pt x="837" y="1073"/>
                  </a:cubicBezTo>
                  <a:lnTo>
                    <a:pt x="906" y="1073"/>
                  </a:lnTo>
                  <a:cubicBezTo>
                    <a:pt x="680" y="758"/>
                    <a:pt x="433" y="443"/>
                    <a:pt x="168" y="158"/>
                  </a:cubicBezTo>
                  <a:cubicBezTo>
                    <a:pt x="11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0"/>
            <p:cNvSpPr/>
            <p:nvPr/>
          </p:nvSpPr>
          <p:spPr>
            <a:xfrm>
              <a:off x="6865018" y="4655310"/>
              <a:ext cx="223287" cy="427508"/>
            </a:xfrm>
            <a:custGeom>
              <a:avLst/>
              <a:gdLst/>
              <a:ahLst/>
              <a:cxnLst/>
              <a:rect l="l" t="t" r="r" b="b"/>
              <a:pathLst>
                <a:path w="1054" h="2018" extrusionOk="0">
                  <a:moveTo>
                    <a:pt x="50" y="1"/>
                  </a:moveTo>
                  <a:cubicBezTo>
                    <a:pt x="30" y="10"/>
                    <a:pt x="20" y="20"/>
                    <a:pt x="1" y="30"/>
                  </a:cubicBezTo>
                  <a:cubicBezTo>
                    <a:pt x="394" y="640"/>
                    <a:pt x="719" y="1280"/>
                    <a:pt x="975" y="1959"/>
                  </a:cubicBezTo>
                  <a:cubicBezTo>
                    <a:pt x="975" y="1978"/>
                    <a:pt x="985" y="1998"/>
                    <a:pt x="994" y="2018"/>
                  </a:cubicBezTo>
                  <a:lnTo>
                    <a:pt x="1053" y="2018"/>
                  </a:lnTo>
                  <a:cubicBezTo>
                    <a:pt x="837" y="1447"/>
                    <a:pt x="572" y="876"/>
                    <a:pt x="266" y="345"/>
                  </a:cubicBezTo>
                  <a:cubicBezTo>
                    <a:pt x="198" y="227"/>
                    <a:pt x="119" y="11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0"/>
            <p:cNvSpPr/>
            <p:nvPr/>
          </p:nvSpPr>
          <p:spPr>
            <a:xfrm>
              <a:off x="7146351" y="4559343"/>
              <a:ext cx="33684" cy="523475"/>
            </a:xfrm>
            <a:custGeom>
              <a:avLst/>
              <a:gdLst/>
              <a:ahLst/>
              <a:cxnLst/>
              <a:rect l="l" t="t" r="r" b="b"/>
              <a:pathLst>
                <a:path w="159" h="2471" extrusionOk="0">
                  <a:moveTo>
                    <a:pt x="99" y="1"/>
                  </a:moveTo>
                  <a:cubicBezTo>
                    <a:pt x="90" y="699"/>
                    <a:pt x="70" y="1388"/>
                    <a:pt x="31" y="2077"/>
                  </a:cubicBezTo>
                  <a:cubicBezTo>
                    <a:pt x="21" y="2215"/>
                    <a:pt x="11" y="2343"/>
                    <a:pt x="1" y="2471"/>
                  </a:cubicBezTo>
                  <a:lnTo>
                    <a:pt x="60" y="2471"/>
                  </a:lnTo>
                  <a:cubicBezTo>
                    <a:pt x="110" y="1703"/>
                    <a:pt x="149" y="926"/>
                    <a:pt x="149" y="148"/>
                  </a:cubicBezTo>
                  <a:cubicBezTo>
                    <a:pt x="149" y="109"/>
                    <a:pt x="158" y="60"/>
                    <a:pt x="158" y="10"/>
                  </a:cubicBezTo>
                  <a:lnTo>
                    <a:pt x="139" y="10"/>
                  </a:lnTo>
                  <a:cubicBezTo>
                    <a:pt x="129" y="1"/>
                    <a:pt x="110"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0"/>
            <p:cNvSpPr/>
            <p:nvPr/>
          </p:nvSpPr>
          <p:spPr>
            <a:xfrm>
              <a:off x="7254817" y="4669927"/>
              <a:ext cx="156767" cy="412891"/>
            </a:xfrm>
            <a:custGeom>
              <a:avLst/>
              <a:gdLst/>
              <a:ahLst/>
              <a:cxnLst/>
              <a:rect l="l" t="t" r="r" b="b"/>
              <a:pathLst>
                <a:path w="740" h="1949" extrusionOk="0">
                  <a:moveTo>
                    <a:pt x="690" y="0"/>
                  </a:moveTo>
                  <a:cubicBezTo>
                    <a:pt x="650" y="99"/>
                    <a:pt x="611" y="207"/>
                    <a:pt x="582" y="306"/>
                  </a:cubicBezTo>
                  <a:cubicBezTo>
                    <a:pt x="405" y="758"/>
                    <a:pt x="247" y="1220"/>
                    <a:pt x="90" y="1683"/>
                  </a:cubicBezTo>
                  <a:lnTo>
                    <a:pt x="1" y="1949"/>
                  </a:lnTo>
                  <a:lnTo>
                    <a:pt x="60" y="1949"/>
                  </a:lnTo>
                  <a:cubicBezTo>
                    <a:pt x="158" y="1673"/>
                    <a:pt x="247" y="1388"/>
                    <a:pt x="345" y="1102"/>
                  </a:cubicBezTo>
                  <a:cubicBezTo>
                    <a:pt x="434" y="876"/>
                    <a:pt x="512" y="650"/>
                    <a:pt x="591" y="413"/>
                  </a:cubicBezTo>
                  <a:lnTo>
                    <a:pt x="739" y="30"/>
                  </a:lnTo>
                  <a:cubicBezTo>
                    <a:pt x="72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0"/>
            <p:cNvSpPr/>
            <p:nvPr/>
          </p:nvSpPr>
          <p:spPr>
            <a:xfrm>
              <a:off x="7386375" y="4890884"/>
              <a:ext cx="154437" cy="191934"/>
            </a:xfrm>
            <a:custGeom>
              <a:avLst/>
              <a:gdLst/>
              <a:ahLst/>
              <a:cxnLst/>
              <a:rect l="l" t="t" r="r" b="b"/>
              <a:pathLst>
                <a:path w="729" h="906" extrusionOk="0">
                  <a:moveTo>
                    <a:pt x="679" y="0"/>
                  </a:moveTo>
                  <a:cubicBezTo>
                    <a:pt x="580" y="118"/>
                    <a:pt x="482" y="247"/>
                    <a:pt x="394" y="374"/>
                  </a:cubicBezTo>
                  <a:cubicBezTo>
                    <a:pt x="265" y="551"/>
                    <a:pt x="128" y="729"/>
                    <a:pt x="0" y="906"/>
                  </a:cubicBezTo>
                  <a:lnTo>
                    <a:pt x="69" y="906"/>
                  </a:lnTo>
                  <a:lnTo>
                    <a:pt x="98" y="877"/>
                  </a:lnTo>
                  <a:cubicBezTo>
                    <a:pt x="285" y="610"/>
                    <a:pt x="472" y="345"/>
                    <a:pt x="679" y="89"/>
                  </a:cubicBezTo>
                  <a:cubicBezTo>
                    <a:pt x="698" y="70"/>
                    <a:pt x="709" y="40"/>
                    <a:pt x="728" y="20"/>
                  </a:cubicBezTo>
                  <a:cubicBezTo>
                    <a:pt x="709" y="11"/>
                    <a:pt x="698" y="0"/>
                    <a:pt x="679"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0"/>
            <p:cNvSpPr/>
            <p:nvPr/>
          </p:nvSpPr>
          <p:spPr>
            <a:xfrm>
              <a:off x="49" y="5030704"/>
              <a:ext cx="9143974" cy="52114"/>
            </a:xfrm>
            <a:custGeom>
              <a:avLst/>
              <a:gdLst/>
              <a:ahLst/>
              <a:cxnLst/>
              <a:rect l="l" t="t" r="r" b="b"/>
              <a:pathLst>
                <a:path w="43163" h="246" extrusionOk="0">
                  <a:moveTo>
                    <a:pt x="0" y="0"/>
                  </a:moveTo>
                  <a:lnTo>
                    <a:pt x="0" y="246"/>
                  </a:lnTo>
                  <a:lnTo>
                    <a:pt x="43163" y="246"/>
                  </a:lnTo>
                  <a:lnTo>
                    <a:pt x="43163"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0"/>
            <p:cNvSpPr/>
            <p:nvPr/>
          </p:nvSpPr>
          <p:spPr>
            <a:xfrm>
              <a:off x="719998"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0"/>
            <p:cNvSpPr/>
            <p:nvPr/>
          </p:nvSpPr>
          <p:spPr>
            <a:xfrm>
              <a:off x="166987"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0"/>
            <p:cNvSpPr/>
            <p:nvPr/>
          </p:nvSpPr>
          <p:spPr>
            <a:xfrm flipH="1">
              <a:off x="7761987" y="28840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0"/>
            <p:cNvSpPr/>
            <p:nvPr/>
          </p:nvSpPr>
          <p:spPr>
            <a:xfrm flipH="1">
              <a:off x="7972072" y="67172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20"/>
          <p:cNvGrpSpPr/>
          <p:nvPr/>
        </p:nvGrpSpPr>
        <p:grpSpPr>
          <a:xfrm>
            <a:off x="87382" y="2833210"/>
            <a:ext cx="775786" cy="2249609"/>
            <a:chOff x="8274682" y="2833210"/>
            <a:chExt cx="775786" cy="2249609"/>
          </a:xfrm>
        </p:grpSpPr>
        <p:sp>
          <p:nvSpPr>
            <p:cNvPr id="3583" name="Google Shape;3583;p20"/>
            <p:cNvSpPr/>
            <p:nvPr/>
          </p:nvSpPr>
          <p:spPr>
            <a:xfrm>
              <a:off x="8643720" y="2833210"/>
              <a:ext cx="37709" cy="2249609"/>
            </a:xfrm>
            <a:custGeom>
              <a:avLst/>
              <a:gdLst/>
              <a:ahLst/>
              <a:cxnLst/>
              <a:rect l="l" t="t" r="r" b="b"/>
              <a:pathLst>
                <a:path w="178" h="10619" extrusionOk="0">
                  <a:moveTo>
                    <a:pt x="0" y="1"/>
                  </a:moveTo>
                  <a:lnTo>
                    <a:pt x="0" y="10619"/>
                  </a:lnTo>
                  <a:lnTo>
                    <a:pt x="177" y="10619"/>
                  </a:lnTo>
                  <a:lnTo>
                    <a:pt x="177"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84" name="Google Shape;3584;p20"/>
            <p:cNvSpPr/>
            <p:nvPr/>
          </p:nvSpPr>
          <p:spPr>
            <a:xfrm>
              <a:off x="8278919" y="2927058"/>
              <a:ext cx="767312" cy="2565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85" name="Google Shape;3585;p20"/>
            <p:cNvSpPr/>
            <p:nvPr/>
          </p:nvSpPr>
          <p:spPr>
            <a:xfrm>
              <a:off x="8274682" y="3179368"/>
              <a:ext cx="775786" cy="406535"/>
            </a:xfrm>
            <a:custGeom>
              <a:avLst/>
              <a:gdLst/>
              <a:ahLst/>
              <a:cxnLst/>
              <a:rect l="l" t="t" r="r" b="b"/>
              <a:pathLst>
                <a:path w="3662" h="1919" extrusionOk="0">
                  <a:moveTo>
                    <a:pt x="591" y="0"/>
                  </a:moveTo>
                  <a:lnTo>
                    <a:pt x="1" y="462"/>
                  </a:lnTo>
                  <a:lnTo>
                    <a:pt x="305" y="1171"/>
                  </a:lnTo>
                  <a:lnTo>
                    <a:pt x="3376" y="1919"/>
                  </a:lnTo>
                  <a:lnTo>
                    <a:pt x="3661" y="738"/>
                  </a:lnTo>
                  <a:lnTo>
                    <a:pt x="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ONE_COLUMN_TEXT_1_1_1_1">
    <p:spTree>
      <p:nvGrpSpPr>
        <p:cNvPr id="1" name="Shape 3586"/>
        <p:cNvGrpSpPr/>
        <p:nvPr/>
      </p:nvGrpSpPr>
      <p:grpSpPr>
        <a:xfrm>
          <a:off x="0" y="0"/>
          <a:ext cx="0" cy="0"/>
          <a:chOff x="0" y="0"/>
          <a:chExt cx="0" cy="0"/>
        </a:xfrm>
      </p:grpSpPr>
      <p:grpSp>
        <p:nvGrpSpPr>
          <p:cNvPr id="3587" name="Google Shape;3587;p21"/>
          <p:cNvGrpSpPr/>
          <p:nvPr/>
        </p:nvGrpSpPr>
        <p:grpSpPr>
          <a:xfrm>
            <a:off x="49" y="288402"/>
            <a:ext cx="9143974" cy="4917500"/>
            <a:chOff x="49" y="288402"/>
            <a:chExt cx="9143974" cy="4917500"/>
          </a:xfrm>
        </p:grpSpPr>
        <p:grpSp>
          <p:nvGrpSpPr>
            <p:cNvPr id="3588" name="Google Shape;3588;p21"/>
            <p:cNvGrpSpPr/>
            <p:nvPr/>
          </p:nvGrpSpPr>
          <p:grpSpPr>
            <a:xfrm>
              <a:off x="7248623" y="4329065"/>
              <a:ext cx="250404" cy="549532"/>
              <a:chOff x="7248623" y="4329065"/>
              <a:chExt cx="250404" cy="549532"/>
            </a:xfrm>
          </p:grpSpPr>
          <p:sp>
            <p:nvSpPr>
              <p:cNvPr id="3589" name="Google Shape;3589;p21"/>
              <p:cNvSpPr/>
              <p:nvPr/>
            </p:nvSpPr>
            <p:spPr>
              <a:xfrm>
                <a:off x="7403059" y="4365503"/>
                <a:ext cx="54233" cy="223287"/>
              </a:xfrm>
              <a:custGeom>
                <a:avLst/>
                <a:gdLst/>
                <a:ahLst/>
                <a:cxnLst/>
                <a:rect l="l" t="t" r="r" b="b"/>
                <a:pathLst>
                  <a:path w="256" h="1054" extrusionOk="0">
                    <a:moveTo>
                      <a:pt x="256" y="0"/>
                    </a:moveTo>
                    <a:cubicBezTo>
                      <a:pt x="148" y="11"/>
                      <a:pt x="158" y="168"/>
                      <a:pt x="158" y="453"/>
                    </a:cubicBezTo>
                    <a:cubicBezTo>
                      <a:pt x="158" y="877"/>
                      <a:pt x="187" y="1004"/>
                      <a:pt x="0" y="1014"/>
                    </a:cubicBezTo>
                    <a:lnTo>
                      <a:pt x="0" y="1054"/>
                    </a:lnTo>
                    <a:cubicBezTo>
                      <a:pt x="59" y="1054"/>
                      <a:pt x="148" y="1034"/>
                      <a:pt x="187" y="1004"/>
                    </a:cubicBezTo>
                    <a:cubicBezTo>
                      <a:pt x="236" y="955"/>
                      <a:pt x="217" y="237"/>
                      <a:pt x="217" y="138"/>
                    </a:cubicBezTo>
                    <a:cubicBezTo>
                      <a:pt x="217" y="59"/>
                      <a:pt x="247" y="20"/>
                      <a:pt x="25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0" name="Google Shape;3590;p21"/>
              <p:cNvSpPr/>
              <p:nvPr/>
            </p:nvSpPr>
            <p:spPr>
              <a:xfrm>
                <a:off x="7403059" y="4367621"/>
                <a:ext cx="83468" cy="248285"/>
              </a:xfrm>
              <a:custGeom>
                <a:avLst/>
                <a:gdLst/>
                <a:ahLst/>
                <a:cxnLst/>
                <a:rect l="l" t="t" r="r" b="b"/>
                <a:pathLst>
                  <a:path w="394" h="1172" extrusionOk="0">
                    <a:moveTo>
                      <a:pt x="306" y="1"/>
                    </a:moveTo>
                    <a:cubicBezTo>
                      <a:pt x="325" y="20"/>
                      <a:pt x="345" y="99"/>
                      <a:pt x="335" y="315"/>
                    </a:cubicBezTo>
                    <a:cubicBezTo>
                      <a:pt x="295" y="699"/>
                      <a:pt x="345" y="1033"/>
                      <a:pt x="187" y="1073"/>
                    </a:cubicBezTo>
                    <a:lnTo>
                      <a:pt x="0" y="1112"/>
                    </a:lnTo>
                    <a:lnTo>
                      <a:pt x="0" y="1171"/>
                    </a:lnTo>
                    <a:cubicBezTo>
                      <a:pt x="315" y="1162"/>
                      <a:pt x="394" y="1014"/>
                      <a:pt x="394" y="404"/>
                    </a:cubicBezTo>
                    <a:cubicBezTo>
                      <a:pt x="394" y="108"/>
                      <a:pt x="374" y="20"/>
                      <a:pt x="3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1" name="Google Shape;3591;p21"/>
              <p:cNvSpPr/>
              <p:nvPr/>
            </p:nvSpPr>
            <p:spPr>
              <a:xfrm>
                <a:off x="7403059" y="4365503"/>
                <a:ext cx="79443" cy="237905"/>
              </a:xfrm>
              <a:custGeom>
                <a:avLst/>
                <a:gdLst/>
                <a:ahLst/>
                <a:cxnLst/>
                <a:rect l="l" t="t" r="r" b="b"/>
                <a:pathLst>
                  <a:path w="375" h="1123" extrusionOk="0">
                    <a:moveTo>
                      <a:pt x="276" y="0"/>
                    </a:moveTo>
                    <a:cubicBezTo>
                      <a:pt x="266" y="0"/>
                      <a:pt x="256" y="30"/>
                      <a:pt x="247" y="50"/>
                    </a:cubicBezTo>
                    <a:cubicBezTo>
                      <a:pt x="236" y="70"/>
                      <a:pt x="227" y="109"/>
                      <a:pt x="227" y="138"/>
                    </a:cubicBezTo>
                    <a:cubicBezTo>
                      <a:pt x="227" y="237"/>
                      <a:pt x="247" y="955"/>
                      <a:pt x="197" y="1004"/>
                    </a:cubicBezTo>
                    <a:cubicBezTo>
                      <a:pt x="158" y="1034"/>
                      <a:pt x="59" y="1054"/>
                      <a:pt x="0" y="1063"/>
                    </a:cubicBezTo>
                    <a:lnTo>
                      <a:pt x="0" y="1122"/>
                    </a:lnTo>
                    <a:lnTo>
                      <a:pt x="197" y="1083"/>
                    </a:lnTo>
                    <a:cubicBezTo>
                      <a:pt x="374" y="1043"/>
                      <a:pt x="315" y="709"/>
                      <a:pt x="354" y="325"/>
                    </a:cubicBezTo>
                    <a:cubicBezTo>
                      <a:pt x="354" y="237"/>
                      <a:pt x="365" y="148"/>
                      <a:pt x="345" y="70"/>
                    </a:cubicBezTo>
                    <a:cubicBezTo>
                      <a:pt x="345" y="50"/>
                      <a:pt x="335" y="11"/>
                      <a:pt x="31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2" name="Google Shape;3592;p21"/>
              <p:cNvSpPr/>
              <p:nvPr/>
            </p:nvSpPr>
            <p:spPr>
              <a:xfrm>
                <a:off x="7403059" y="4365503"/>
                <a:ext cx="70969" cy="237905"/>
              </a:xfrm>
              <a:custGeom>
                <a:avLst/>
                <a:gdLst/>
                <a:ahLst/>
                <a:cxnLst/>
                <a:rect l="l" t="t" r="r" b="b"/>
                <a:pathLst>
                  <a:path w="335" h="1123" extrusionOk="0">
                    <a:moveTo>
                      <a:pt x="247" y="0"/>
                    </a:moveTo>
                    <a:cubicBezTo>
                      <a:pt x="227" y="0"/>
                      <a:pt x="217" y="30"/>
                      <a:pt x="217" y="50"/>
                    </a:cubicBezTo>
                    <a:cubicBezTo>
                      <a:pt x="207" y="70"/>
                      <a:pt x="197" y="109"/>
                      <a:pt x="197" y="138"/>
                    </a:cubicBezTo>
                    <a:cubicBezTo>
                      <a:pt x="197" y="237"/>
                      <a:pt x="217" y="955"/>
                      <a:pt x="168" y="1004"/>
                    </a:cubicBezTo>
                    <a:cubicBezTo>
                      <a:pt x="138" y="1034"/>
                      <a:pt x="59" y="1054"/>
                      <a:pt x="0" y="1054"/>
                    </a:cubicBezTo>
                    <a:lnTo>
                      <a:pt x="0" y="1122"/>
                    </a:lnTo>
                    <a:lnTo>
                      <a:pt x="168" y="1083"/>
                    </a:lnTo>
                    <a:cubicBezTo>
                      <a:pt x="335" y="1043"/>
                      <a:pt x="286" y="709"/>
                      <a:pt x="315" y="325"/>
                    </a:cubicBezTo>
                    <a:cubicBezTo>
                      <a:pt x="315" y="237"/>
                      <a:pt x="325" y="148"/>
                      <a:pt x="306" y="70"/>
                    </a:cubicBezTo>
                    <a:cubicBezTo>
                      <a:pt x="306" y="50"/>
                      <a:pt x="295" y="11"/>
                      <a:pt x="27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3" name="Google Shape;3593;p21"/>
              <p:cNvSpPr/>
              <p:nvPr/>
            </p:nvSpPr>
            <p:spPr>
              <a:xfrm>
                <a:off x="7403059" y="4365503"/>
                <a:ext cx="73087" cy="237905"/>
              </a:xfrm>
              <a:custGeom>
                <a:avLst/>
                <a:gdLst/>
                <a:ahLst/>
                <a:cxnLst/>
                <a:rect l="l" t="t" r="r" b="b"/>
                <a:pathLst>
                  <a:path w="345" h="1123" extrusionOk="0">
                    <a:moveTo>
                      <a:pt x="266" y="0"/>
                    </a:moveTo>
                    <a:cubicBezTo>
                      <a:pt x="247" y="0"/>
                      <a:pt x="236" y="30"/>
                      <a:pt x="236" y="50"/>
                    </a:cubicBezTo>
                    <a:cubicBezTo>
                      <a:pt x="217" y="70"/>
                      <a:pt x="217" y="109"/>
                      <a:pt x="217" y="138"/>
                    </a:cubicBezTo>
                    <a:cubicBezTo>
                      <a:pt x="217" y="237"/>
                      <a:pt x="236" y="955"/>
                      <a:pt x="187" y="1004"/>
                    </a:cubicBezTo>
                    <a:cubicBezTo>
                      <a:pt x="148" y="1034"/>
                      <a:pt x="59" y="1054"/>
                      <a:pt x="0" y="1054"/>
                    </a:cubicBezTo>
                    <a:lnTo>
                      <a:pt x="0" y="1122"/>
                    </a:lnTo>
                    <a:lnTo>
                      <a:pt x="187" y="1083"/>
                    </a:lnTo>
                    <a:cubicBezTo>
                      <a:pt x="345" y="1043"/>
                      <a:pt x="295" y="709"/>
                      <a:pt x="335" y="325"/>
                    </a:cubicBezTo>
                    <a:cubicBezTo>
                      <a:pt x="335" y="237"/>
                      <a:pt x="345" y="148"/>
                      <a:pt x="325" y="70"/>
                    </a:cubicBezTo>
                    <a:cubicBezTo>
                      <a:pt x="325" y="50"/>
                      <a:pt x="315" y="11"/>
                      <a:pt x="29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4" name="Google Shape;3594;p21"/>
              <p:cNvSpPr/>
              <p:nvPr/>
            </p:nvSpPr>
            <p:spPr>
              <a:xfrm>
                <a:off x="7399882" y="4365503"/>
                <a:ext cx="76265" cy="238117"/>
              </a:xfrm>
              <a:custGeom>
                <a:avLst/>
                <a:gdLst/>
                <a:ahLst/>
                <a:cxnLst/>
                <a:rect l="l" t="t" r="r" b="b"/>
                <a:pathLst>
                  <a:path w="360" h="1124" extrusionOk="0">
                    <a:moveTo>
                      <a:pt x="232" y="109"/>
                    </a:moveTo>
                    <a:cubicBezTo>
                      <a:pt x="222" y="138"/>
                      <a:pt x="232" y="158"/>
                      <a:pt x="232" y="188"/>
                    </a:cubicBezTo>
                    <a:lnTo>
                      <a:pt x="232" y="109"/>
                    </a:lnTo>
                    <a:close/>
                    <a:moveTo>
                      <a:pt x="232" y="266"/>
                    </a:moveTo>
                    <a:lnTo>
                      <a:pt x="232" y="581"/>
                    </a:lnTo>
                    <a:cubicBezTo>
                      <a:pt x="242" y="473"/>
                      <a:pt x="242" y="374"/>
                      <a:pt x="232" y="266"/>
                    </a:cubicBezTo>
                    <a:close/>
                    <a:moveTo>
                      <a:pt x="212" y="965"/>
                    </a:moveTo>
                    <a:lnTo>
                      <a:pt x="212" y="965"/>
                    </a:lnTo>
                    <a:cubicBezTo>
                      <a:pt x="202" y="975"/>
                      <a:pt x="202" y="995"/>
                      <a:pt x="192" y="1004"/>
                    </a:cubicBezTo>
                    <a:cubicBezTo>
                      <a:pt x="202" y="995"/>
                      <a:pt x="212" y="975"/>
                      <a:pt x="212" y="965"/>
                    </a:cubicBezTo>
                    <a:close/>
                    <a:moveTo>
                      <a:pt x="271" y="0"/>
                    </a:moveTo>
                    <a:cubicBezTo>
                      <a:pt x="262" y="0"/>
                      <a:pt x="262" y="11"/>
                      <a:pt x="262" y="11"/>
                    </a:cubicBezTo>
                    <a:cubicBezTo>
                      <a:pt x="251" y="20"/>
                      <a:pt x="251" y="30"/>
                      <a:pt x="251" y="30"/>
                    </a:cubicBezTo>
                    <a:cubicBezTo>
                      <a:pt x="232" y="59"/>
                      <a:pt x="232" y="79"/>
                      <a:pt x="232" y="109"/>
                    </a:cubicBezTo>
                    <a:cubicBezTo>
                      <a:pt x="242" y="79"/>
                      <a:pt x="242" y="59"/>
                      <a:pt x="251" y="40"/>
                    </a:cubicBezTo>
                    <a:cubicBezTo>
                      <a:pt x="262" y="30"/>
                      <a:pt x="262" y="20"/>
                      <a:pt x="262" y="20"/>
                    </a:cubicBezTo>
                    <a:lnTo>
                      <a:pt x="271" y="11"/>
                    </a:lnTo>
                    <a:lnTo>
                      <a:pt x="310" y="11"/>
                    </a:lnTo>
                    <a:cubicBezTo>
                      <a:pt x="321" y="11"/>
                      <a:pt x="330" y="30"/>
                      <a:pt x="330" y="40"/>
                    </a:cubicBezTo>
                    <a:cubicBezTo>
                      <a:pt x="330" y="50"/>
                      <a:pt x="340" y="59"/>
                      <a:pt x="340" y="79"/>
                    </a:cubicBezTo>
                    <a:cubicBezTo>
                      <a:pt x="340" y="99"/>
                      <a:pt x="350" y="129"/>
                      <a:pt x="350" y="148"/>
                    </a:cubicBezTo>
                    <a:cubicBezTo>
                      <a:pt x="350" y="207"/>
                      <a:pt x="350" y="256"/>
                      <a:pt x="340" y="306"/>
                    </a:cubicBezTo>
                    <a:cubicBezTo>
                      <a:pt x="330" y="414"/>
                      <a:pt x="330" y="512"/>
                      <a:pt x="330" y="621"/>
                    </a:cubicBezTo>
                    <a:cubicBezTo>
                      <a:pt x="330" y="670"/>
                      <a:pt x="321" y="729"/>
                      <a:pt x="321" y="778"/>
                    </a:cubicBezTo>
                    <a:cubicBezTo>
                      <a:pt x="321" y="827"/>
                      <a:pt x="310" y="877"/>
                      <a:pt x="301" y="936"/>
                    </a:cubicBezTo>
                    <a:cubicBezTo>
                      <a:pt x="301" y="955"/>
                      <a:pt x="291" y="984"/>
                      <a:pt x="281" y="1004"/>
                    </a:cubicBezTo>
                    <a:cubicBezTo>
                      <a:pt x="271" y="1024"/>
                      <a:pt x="251" y="1054"/>
                      <a:pt x="232" y="1063"/>
                    </a:cubicBezTo>
                    <a:cubicBezTo>
                      <a:pt x="232" y="1063"/>
                      <a:pt x="222" y="1063"/>
                      <a:pt x="222" y="1073"/>
                    </a:cubicBezTo>
                    <a:lnTo>
                      <a:pt x="202" y="1073"/>
                    </a:lnTo>
                    <a:lnTo>
                      <a:pt x="163" y="1083"/>
                    </a:lnTo>
                    <a:lnTo>
                      <a:pt x="84" y="1103"/>
                    </a:lnTo>
                    <a:cubicBezTo>
                      <a:pt x="23" y="1115"/>
                      <a:pt x="0" y="1123"/>
                      <a:pt x="15" y="1123"/>
                    </a:cubicBezTo>
                    <a:cubicBezTo>
                      <a:pt x="24" y="1123"/>
                      <a:pt x="47" y="1120"/>
                      <a:pt x="84" y="1113"/>
                    </a:cubicBezTo>
                    <a:lnTo>
                      <a:pt x="163" y="1093"/>
                    </a:lnTo>
                    <a:lnTo>
                      <a:pt x="202" y="1083"/>
                    </a:lnTo>
                    <a:lnTo>
                      <a:pt x="222" y="1083"/>
                    </a:lnTo>
                    <a:cubicBezTo>
                      <a:pt x="232" y="1073"/>
                      <a:pt x="232" y="1073"/>
                      <a:pt x="242" y="1073"/>
                    </a:cubicBezTo>
                    <a:cubicBezTo>
                      <a:pt x="262" y="1054"/>
                      <a:pt x="281" y="1034"/>
                      <a:pt x="291" y="1014"/>
                    </a:cubicBezTo>
                    <a:cubicBezTo>
                      <a:pt x="301" y="984"/>
                      <a:pt x="310" y="955"/>
                      <a:pt x="310" y="936"/>
                    </a:cubicBezTo>
                    <a:cubicBezTo>
                      <a:pt x="330" y="886"/>
                      <a:pt x="330" y="827"/>
                      <a:pt x="330" y="778"/>
                    </a:cubicBezTo>
                    <a:cubicBezTo>
                      <a:pt x="340" y="729"/>
                      <a:pt x="340" y="670"/>
                      <a:pt x="340" y="621"/>
                    </a:cubicBezTo>
                    <a:cubicBezTo>
                      <a:pt x="340" y="522"/>
                      <a:pt x="340" y="414"/>
                      <a:pt x="350" y="306"/>
                    </a:cubicBezTo>
                    <a:cubicBezTo>
                      <a:pt x="360" y="256"/>
                      <a:pt x="360" y="207"/>
                      <a:pt x="360" y="148"/>
                    </a:cubicBezTo>
                    <a:cubicBezTo>
                      <a:pt x="360" y="129"/>
                      <a:pt x="350" y="99"/>
                      <a:pt x="350" y="79"/>
                    </a:cubicBezTo>
                    <a:cubicBezTo>
                      <a:pt x="350" y="59"/>
                      <a:pt x="340" y="50"/>
                      <a:pt x="340" y="40"/>
                    </a:cubicBezTo>
                    <a:cubicBezTo>
                      <a:pt x="340" y="30"/>
                      <a:pt x="330" y="20"/>
                      <a:pt x="330" y="20"/>
                    </a:cubicBezTo>
                    <a:cubicBezTo>
                      <a:pt x="330" y="11"/>
                      <a:pt x="321" y="0"/>
                      <a:pt x="32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5" name="Google Shape;3595;p21"/>
              <p:cNvSpPr/>
              <p:nvPr/>
            </p:nvSpPr>
            <p:spPr>
              <a:xfrm>
                <a:off x="7294594" y="4561462"/>
                <a:ext cx="54445" cy="223287"/>
              </a:xfrm>
              <a:custGeom>
                <a:avLst/>
                <a:gdLst/>
                <a:ahLst/>
                <a:cxnLst/>
                <a:rect l="l" t="t" r="r" b="b"/>
                <a:pathLst>
                  <a:path w="257" h="1054" extrusionOk="0">
                    <a:moveTo>
                      <a:pt x="0" y="0"/>
                    </a:moveTo>
                    <a:lnTo>
                      <a:pt x="0" y="0"/>
                    </a:lnTo>
                    <a:cubicBezTo>
                      <a:pt x="11" y="11"/>
                      <a:pt x="40" y="50"/>
                      <a:pt x="40" y="129"/>
                    </a:cubicBezTo>
                    <a:cubicBezTo>
                      <a:pt x="40" y="237"/>
                      <a:pt x="20" y="945"/>
                      <a:pt x="70" y="1004"/>
                    </a:cubicBezTo>
                    <a:cubicBezTo>
                      <a:pt x="109" y="1034"/>
                      <a:pt x="197" y="1054"/>
                      <a:pt x="256" y="1054"/>
                    </a:cubicBezTo>
                    <a:lnTo>
                      <a:pt x="256" y="1014"/>
                    </a:lnTo>
                    <a:cubicBezTo>
                      <a:pt x="70" y="1004"/>
                      <a:pt x="99" y="866"/>
                      <a:pt x="99" y="453"/>
                    </a:cubicBezTo>
                    <a:cubicBezTo>
                      <a:pt x="99" y="158"/>
                      <a:pt x="109"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6" name="Google Shape;3596;p21"/>
              <p:cNvSpPr/>
              <p:nvPr/>
            </p:nvSpPr>
            <p:spPr>
              <a:xfrm>
                <a:off x="7263452" y="4561462"/>
                <a:ext cx="85586" cy="250404"/>
              </a:xfrm>
              <a:custGeom>
                <a:avLst/>
                <a:gdLst/>
                <a:ahLst/>
                <a:cxnLst/>
                <a:rect l="l" t="t" r="r" b="b"/>
                <a:pathLst>
                  <a:path w="404" h="1182" extrusionOk="0">
                    <a:moveTo>
                      <a:pt x="99" y="0"/>
                    </a:moveTo>
                    <a:lnTo>
                      <a:pt x="99" y="0"/>
                    </a:lnTo>
                    <a:cubicBezTo>
                      <a:pt x="20" y="20"/>
                      <a:pt x="0" y="118"/>
                      <a:pt x="0" y="414"/>
                    </a:cubicBezTo>
                    <a:cubicBezTo>
                      <a:pt x="0" y="1024"/>
                      <a:pt x="79" y="1172"/>
                      <a:pt x="403" y="1181"/>
                    </a:cubicBezTo>
                    <a:lnTo>
                      <a:pt x="403" y="1122"/>
                    </a:lnTo>
                    <a:lnTo>
                      <a:pt x="206" y="1073"/>
                    </a:lnTo>
                    <a:cubicBezTo>
                      <a:pt x="49" y="1044"/>
                      <a:pt x="99" y="709"/>
                      <a:pt x="69" y="326"/>
                    </a:cubicBezTo>
                    <a:cubicBezTo>
                      <a:pt x="49" y="109"/>
                      <a:pt x="79" y="3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7" name="Google Shape;3597;p21"/>
              <p:cNvSpPr/>
              <p:nvPr/>
            </p:nvSpPr>
            <p:spPr>
              <a:xfrm>
                <a:off x="7269595" y="4561462"/>
                <a:ext cx="79443" cy="237905"/>
              </a:xfrm>
              <a:custGeom>
                <a:avLst/>
                <a:gdLst/>
                <a:ahLst/>
                <a:cxnLst/>
                <a:rect l="l" t="t" r="r" b="b"/>
                <a:pathLst>
                  <a:path w="375" h="1123" extrusionOk="0">
                    <a:moveTo>
                      <a:pt x="59" y="0"/>
                    </a:moveTo>
                    <a:cubicBezTo>
                      <a:pt x="40" y="11"/>
                      <a:pt x="30" y="50"/>
                      <a:pt x="30" y="59"/>
                    </a:cubicBezTo>
                    <a:cubicBezTo>
                      <a:pt x="11" y="148"/>
                      <a:pt x="11" y="237"/>
                      <a:pt x="20" y="326"/>
                    </a:cubicBezTo>
                    <a:cubicBezTo>
                      <a:pt x="50" y="709"/>
                      <a:pt x="0" y="1044"/>
                      <a:pt x="168" y="1073"/>
                    </a:cubicBezTo>
                    <a:lnTo>
                      <a:pt x="374" y="1122"/>
                    </a:lnTo>
                    <a:lnTo>
                      <a:pt x="374" y="1054"/>
                    </a:lnTo>
                    <a:cubicBezTo>
                      <a:pt x="306" y="1054"/>
                      <a:pt x="217" y="1034"/>
                      <a:pt x="177" y="1004"/>
                    </a:cubicBezTo>
                    <a:cubicBezTo>
                      <a:pt x="118" y="945"/>
                      <a:pt x="138" y="237"/>
                      <a:pt x="138" y="129"/>
                    </a:cubicBezTo>
                    <a:cubicBezTo>
                      <a:pt x="138" y="99"/>
                      <a:pt x="138" y="70"/>
                      <a:pt x="129" y="40"/>
                    </a:cubicBezTo>
                    <a:cubicBezTo>
                      <a:pt x="118" y="30"/>
                      <a:pt x="109" y="0"/>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8" name="Google Shape;3598;p21"/>
              <p:cNvSpPr/>
              <p:nvPr/>
            </p:nvSpPr>
            <p:spPr>
              <a:xfrm>
                <a:off x="7277858" y="4561462"/>
                <a:ext cx="71181" cy="235786"/>
              </a:xfrm>
              <a:custGeom>
                <a:avLst/>
                <a:gdLst/>
                <a:ahLst/>
                <a:cxnLst/>
                <a:rect l="l" t="t" r="r" b="b"/>
                <a:pathLst>
                  <a:path w="336" h="1113" extrusionOk="0">
                    <a:moveTo>
                      <a:pt x="50" y="0"/>
                    </a:moveTo>
                    <a:cubicBezTo>
                      <a:pt x="40" y="11"/>
                      <a:pt x="31" y="50"/>
                      <a:pt x="20" y="59"/>
                    </a:cubicBezTo>
                    <a:cubicBezTo>
                      <a:pt x="11" y="148"/>
                      <a:pt x="11" y="237"/>
                      <a:pt x="20" y="326"/>
                    </a:cubicBezTo>
                    <a:cubicBezTo>
                      <a:pt x="50" y="709"/>
                      <a:pt x="1" y="1044"/>
                      <a:pt x="158" y="1073"/>
                    </a:cubicBezTo>
                    <a:lnTo>
                      <a:pt x="335" y="1113"/>
                    </a:lnTo>
                    <a:lnTo>
                      <a:pt x="335" y="1054"/>
                    </a:lnTo>
                    <a:cubicBezTo>
                      <a:pt x="276" y="1044"/>
                      <a:pt x="197" y="1034"/>
                      <a:pt x="168" y="1004"/>
                    </a:cubicBezTo>
                    <a:cubicBezTo>
                      <a:pt x="119" y="945"/>
                      <a:pt x="129" y="237"/>
                      <a:pt x="129" y="129"/>
                    </a:cubicBezTo>
                    <a:cubicBezTo>
                      <a:pt x="129" y="99"/>
                      <a:pt x="129" y="70"/>
                      <a:pt x="119" y="40"/>
                    </a:cubicBezTo>
                    <a:cubicBezTo>
                      <a:pt x="109" y="30"/>
                      <a:pt x="99"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599" name="Google Shape;3599;p21"/>
              <p:cNvSpPr/>
              <p:nvPr/>
            </p:nvSpPr>
            <p:spPr>
              <a:xfrm>
                <a:off x="7273621" y="4561462"/>
                <a:ext cx="75418" cy="237905"/>
              </a:xfrm>
              <a:custGeom>
                <a:avLst/>
                <a:gdLst/>
                <a:ahLst/>
                <a:cxnLst/>
                <a:rect l="l" t="t" r="r" b="b"/>
                <a:pathLst>
                  <a:path w="356" h="1123" extrusionOk="0">
                    <a:moveTo>
                      <a:pt x="60" y="0"/>
                    </a:moveTo>
                    <a:cubicBezTo>
                      <a:pt x="40" y="11"/>
                      <a:pt x="31" y="50"/>
                      <a:pt x="31" y="59"/>
                    </a:cubicBezTo>
                    <a:cubicBezTo>
                      <a:pt x="11" y="148"/>
                      <a:pt x="11" y="237"/>
                      <a:pt x="21" y="326"/>
                    </a:cubicBezTo>
                    <a:cubicBezTo>
                      <a:pt x="51" y="709"/>
                      <a:pt x="1" y="1044"/>
                      <a:pt x="158" y="1073"/>
                    </a:cubicBezTo>
                    <a:lnTo>
                      <a:pt x="355" y="1122"/>
                    </a:lnTo>
                    <a:lnTo>
                      <a:pt x="355" y="1054"/>
                    </a:lnTo>
                    <a:cubicBezTo>
                      <a:pt x="296" y="1054"/>
                      <a:pt x="208" y="1034"/>
                      <a:pt x="169" y="1004"/>
                    </a:cubicBezTo>
                    <a:cubicBezTo>
                      <a:pt x="119" y="945"/>
                      <a:pt x="139" y="237"/>
                      <a:pt x="139" y="129"/>
                    </a:cubicBezTo>
                    <a:cubicBezTo>
                      <a:pt x="139" y="99"/>
                      <a:pt x="129" y="70"/>
                      <a:pt x="119" y="40"/>
                    </a:cubicBezTo>
                    <a:cubicBezTo>
                      <a:pt x="119" y="30"/>
                      <a:pt x="110" y="0"/>
                      <a:pt x="9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0" name="Google Shape;3600;p21"/>
              <p:cNvSpPr/>
              <p:nvPr/>
            </p:nvSpPr>
            <p:spPr>
              <a:xfrm>
                <a:off x="7275951" y="4561462"/>
                <a:ext cx="76477" cy="238117"/>
              </a:xfrm>
              <a:custGeom>
                <a:avLst/>
                <a:gdLst/>
                <a:ahLst/>
                <a:cxnLst/>
                <a:rect l="l" t="t" r="r" b="b"/>
                <a:pathLst>
                  <a:path w="361" h="1124" extrusionOk="0">
                    <a:moveTo>
                      <a:pt x="118" y="581"/>
                    </a:moveTo>
                    <a:cubicBezTo>
                      <a:pt x="118" y="680"/>
                      <a:pt x="118" y="788"/>
                      <a:pt x="128" y="886"/>
                    </a:cubicBezTo>
                    <a:cubicBezTo>
                      <a:pt x="138" y="916"/>
                      <a:pt x="138" y="945"/>
                      <a:pt x="138" y="965"/>
                    </a:cubicBezTo>
                    <a:cubicBezTo>
                      <a:pt x="147" y="975"/>
                      <a:pt x="147" y="995"/>
                      <a:pt x="158" y="1004"/>
                    </a:cubicBezTo>
                    <a:cubicBezTo>
                      <a:pt x="147" y="995"/>
                      <a:pt x="147" y="975"/>
                      <a:pt x="147" y="965"/>
                    </a:cubicBezTo>
                    <a:cubicBezTo>
                      <a:pt x="138" y="936"/>
                      <a:pt x="138" y="916"/>
                      <a:pt x="138" y="886"/>
                    </a:cubicBezTo>
                    <a:cubicBezTo>
                      <a:pt x="128" y="788"/>
                      <a:pt x="128" y="680"/>
                      <a:pt x="118" y="581"/>
                    </a:cubicBezTo>
                    <a:close/>
                    <a:moveTo>
                      <a:pt x="158" y="1004"/>
                    </a:moveTo>
                    <a:cubicBezTo>
                      <a:pt x="167" y="1014"/>
                      <a:pt x="177" y="1024"/>
                      <a:pt x="187" y="1024"/>
                    </a:cubicBezTo>
                    <a:cubicBezTo>
                      <a:pt x="177" y="1014"/>
                      <a:pt x="167" y="1014"/>
                      <a:pt x="158" y="1004"/>
                    </a:cubicBezTo>
                    <a:close/>
                    <a:moveTo>
                      <a:pt x="40" y="0"/>
                    </a:moveTo>
                    <a:cubicBezTo>
                      <a:pt x="40" y="0"/>
                      <a:pt x="29" y="11"/>
                      <a:pt x="29" y="20"/>
                    </a:cubicBezTo>
                    <a:cubicBezTo>
                      <a:pt x="20" y="20"/>
                      <a:pt x="20" y="30"/>
                      <a:pt x="20" y="30"/>
                    </a:cubicBezTo>
                    <a:cubicBezTo>
                      <a:pt x="20" y="50"/>
                      <a:pt x="10" y="59"/>
                      <a:pt x="10" y="70"/>
                    </a:cubicBezTo>
                    <a:cubicBezTo>
                      <a:pt x="0" y="99"/>
                      <a:pt x="0" y="129"/>
                      <a:pt x="0" y="148"/>
                    </a:cubicBezTo>
                    <a:cubicBezTo>
                      <a:pt x="0" y="207"/>
                      <a:pt x="0" y="256"/>
                      <a:pt x="10" y="306"/>
                    </a:cubicBezTo>
                    <a:cubicBezTo>
                      <a:pt x="10" y="414"/>
                      <a:pt x="20" y="512"/>
                      <a:pt x="20" y="621"/>
                    </a:cubicBezTo>
                    <a:lnTo>
                      <a:pt x="20" y="778"/>
                    </a:lnTo>
                    <a:cubicBezTo>
                      <a:pt x="29" y="827"/>
                      <a:pt x="29" y="877"/>
                      <a:pt x="40" y="936"/>
                    </a:cubicBezTo>
                    <a:cubicBezTo>
                      <a:pt x="49" y="955"/>
                      <a:pt x="49" y="985"/>
                      <a:pt x="69" y="1004"/>
                    </a:cubicBezTo>
                    <a:cubicBezTo>
                      <a:pt x="79" y="1034"/>
                      <a:pt x="88" y="1054"/>
                      <a:pt x="118" y="1073"/>
                    </a:cubicBezTo>
                    <a:cubicBezTo>
                      <a:pt x="118" y="1073"/>
                      <a:pt x="128" y="1073"/>
                      <a:pt x="138" y="1083"/>
                    </a:cubicBezTo>
                    <a:lnTo>
                      <a:pt x="158" y="1083"/>
                    </a:lnTo>
                    <a:lnTo>
                      <a:pt x="197" y="1093"/>
                    </a:lnTo>
                    <a:lnTo>
                      <a:pt x="266" y="1113"/>
                    </a:lnTo>
                    <a:cubicBezTo>
                      <a:pt x="307" y="1120"/>
                      <a:pt x="332" y="1123"/>
                      <a:pt x="343" y="1123"/>
                    </a:cubicBezTo>
                    <a:cubicBezTo>
                      <a:pt x="360" y="1123"/>
                      <a:pt x="337" y="1115"/>
                      <a:pt x="276" y="1103"/>
                    </a:cubicBezTo>
                    <a:lnTo>
                      <a:pt x="197" y="1083"/>
                    </a:lnTo>
                    <a:lnTo>
                      <a:pt x="158" y="1073"/>
                    </a:lnTo>
                    <a:lnTo>
                      <a:pt x="138" y="1073"/>
                    </a:lnTo>
                    <a:cubicBezTo>
                      <a:pt x="138" y="1063"/>
                      <a:pt x="128" y="1063"/>
                      <a:pt x="118" y="1063"/>
                    </a:cubicBezTo>
                    <a:cubicBezTo>
                      <a:pt x="99" y="1044"/>
                      <a:pt x="88" y="1024"/>
                      <a:pt x="79" y="1004"/>
                    </a:cubicBezTo>
                    <a:cubicBezTo>
                      <a:pt x="69" y="985"/>
                      <a:pt x="59" y="955"/>
                      <a:pt x="49" y="925"/>
                    </a:cubicBezTo>
                    <a:cubicBezTo>
                      <a:pt x="40" y="877"/>
                      <a:pt x="40" y="827"/>
                      <a:pt x="40" y="778"/>
                    </a:cubicBezTo>
                    <a:cubicBezTo>
                      <a:pt x="29" y="719"/>
                      <a:pt x="29" y="670"/>
                      <a:pt x="29" y="621"/>
                    </a:cubicBezTo>
                    <a:cubicBezTo>
                      <a:pt x="29" y="512"/>
                      <a:pt x="20" y="414"/>
                      <a:pt x="20" y="306"/>
                    </a:cubicBezTo>
                    <a:cubicBezTo>
                      <a:pt x="10" y="256"/>
                      <a:pt x="10" y="207"/>
                      <a:pt x="10" y="148"/>
                    </a:cubicBezTo>
                    <a:cubicBezTo>
                      <a:pt x="10" y="129"/>
                      <a:pt x="10" y="99"/>
                      <a:pt x="20" y="79"/>
                    </a:cubicBezTo>
                    <a:cubicBezTo>
                      <a:pt x="20" y="59"/>
                      <a:pt x="20" y="50"/>
                      <a:pt x="29" y="40"/>
                    </a:cubicBezTo>
                    <a:cubicBezTo>
                      <a:pt x="29" y="30"/>
                      <a:pt x="40" y="11"/>
                      <a:pt x="49" y="11"/>
                    </a:cubicBezTo>
                    <a:lnTo>
                      <a:pt x="79" y="11"/>
                    </a:lnTo>
                    <a:cubicBezTo>
                      <a:pt x="88" y="11"/>
                      <a:pt x="88" y="11"/>
                      <a:pt x="88" y="20"/>
                    </a:cubicBezTo>
                    <a:cubicBezTo>
                      <a:pt x="99" y="20"/>
                      <a:pt x="99" y="30"/>
                      <a:pt x="99" y="30"/>
                    </a:cubicBezTo>
                    <a:cubicBezTo>
                      <a:pt x="108" y="59"/>
                      <a:pt x="118" y="79"/>
                      <a:pt x="118" y="109"/>
                    </a:cubicBezTo>
                    <a:lnTo>
                      <a:pt x="118" y="188"/>
                    </a:lnTo>
                    <a:lnTo>
                      <a:pt x="118" y="267"/>
                    </a:lnTo>
                    <a:lnTo>
                      <a:pt x="118" y="581"/>
                    </a:lnTo>
                    <a:cubicBezTo>
                      <a:pt x="118" y="473"/>
                      <a:pt x="128" y="365"/>
                      <a:pt x="128" y="267"/>
                    </a:cubicBezTo>
                    <a:lnTo>
                      <a:pt x="128" y="188"/>
                    </a:lnTo>
                    <a:lnTo>
                      <a:pt x="128" y="109"/>
                    </a:lnTo>
                    <a:cubicBezTo>
                      <a:pt x="128" y="79"/>
                      <a:pt x="118" y="59"/>
                      <a:pt x="108" y="30"/>
                    </a:cubicBezTo>
                    <a:cubicBezTo>
                      <a:pt x="108" y="20"/>
                      <a:pt x="99" y="20"/>
                      <a:pt x="99" y="11"/>
                    </a:cubicBezTo>
                    <a:cubicBezTo>
                      <a:pt x="99" y="11"/>
                      <a:pt x="8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1" name="Google Shape;3601;p21"/>
              <p:cNvSpPr/>
              <p:nvPr/>
            </p:nvSpPr>
            <p:spPr>
              <a:xfrm>
                <a:off x="7342683" y="4330124"/>
                <a:ext cx="70969" cy="548473"/>
              </a:xfrm>
              <a:custGeom>
                <a:avLst/>
                <a:gdLst/>
                <a:ahLst/>
                <a:cxnLst/>
                <a:rect l="l" t="t" r="r" b="b"/>
                <a:pathLst>
                  <a:path w="335" h="2589" extrusionOk="0">
                    <a:moveTo>
                      <a:pt x="167" y="0"/>
                    </a:moveTo>
                    <a:cubicBezTo>
                      <a:pt x="0" y="0"/>
                      <a:pt x="20" y="217"/>
                      <a:pt x="20" y="482"/>
                    </a:cubicBezTo>
                    <a:lnTo>
                      <a:pt x="20" y="2588"/>
                    </a:lnTo>
                    <a:lnTo>
                      <a:pt x="324" y="2588"/>
                    </a:lnTo>
                    <a:lnTo>
                      <a:pt x="324" y="482"/>
                    </a:lnTo>
                    <a:cubicBezTo>
                      <a:pt x="324" y="217"/>
                      <a:pt x="335" y="0"/>
                      <a:pt x="16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2" name="Google Shape;3602;p21"/>
              <p:cNvSpPr/>
              <p:nvPr/>
            </p:nvSpPr>
            <p:spPr>
              <a:xfrm>
                <a:off x="7352852" y="4330124"/>
                <a:ext cx="50420" cy="548473"/>
              </a:xfrm>
              <a:custGeom>
                <a:avLst/>
                <a:gdLst/>
                <a:ahLst/>
                <a:cxnLst/>
                <a:rect l="l" t="t" r="r" b="b"/>
                <a:pathLst>
                  <a:path w="238" h="2589" extrusionOk="0">
                    <a:moveTo>
                      <a:pt x="119" y="0"/>
                    </a:moveTo>
                    <a:cubicBezTo>
                      <a:pt x="1" y="0"/>
                      <a:pt x="11" y="325"/>
                      <a:pt x="21" y="689"/>
                    </a:cubicBezTo>
                    <a:cubicBezTo>
                      <a:pt x="31" y="1014"/>
                      <a:pt x="51" y="2588"/>
                      <a:pt x="51" y="2588"/>
                    </a:cubicBezTo>
                    <a:lnTo>
                      <a:pt x="188" y="2588"/>
                    </a:lnTo>
                    <a:cubicBezTo>
                      <a:pt x="188" y="2588"/>
                      <a:pt x="217" y="1014"/>
                      <a:pt x="217" y="689"/>
                    </a:cubicBezTo>
                    <a:cubicBezTo>
                      <a:pt x="228" y="325"/>
                      <a:pt x="237" y="0"/>
                      <a:pt x="11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3" name="Google Shape;3603;p21"/>
              <p:cNvSpPr/>
              <p:nvPr/>
            </p:nvSpPr>
            <p:spPr>
              <a:xfrm>
                <a:off x="7361325" y="4330124"/>
                <a:ext cx="33472" cy="548473"/>
              </a:xfrm>
              <a:custGeom>
                <a:avLst/>
                <a:gdLst/>
                <a:ahLst/>
                <a:cxnLst/>
                <a:rect l="l" t="t" r="r" b="b"/>
                <a:pathLst>
                  <a:path w="158" h="2589" extrusionOk="0">
                    <a:moveTo>
                      <a:pt x="79" y="0"/>
                    </a:moveTo>
                    <a:cubicBezTo>
                      <a:pt x="0" y="0"/>
                      <a:pt x="11" y="217"/>
                      <a:pt x="11" y="482"/>
                    </a:cubicBezTo>
                    <a:lnTo>
                      <a:pt x="11" y="2588"/>
                    </a:lnTo>
                    <a:lnTo>
                      <a:pt x="148" y="2588"/>
                    </a:lnTo>
                    <a:lnTo>
                      <a:pt x="148" y="482"/>
                    </a:lnTo>
                    <a:cubicBezTo>
                      <a:pt x="148" y="217"/>
                      <a:pt x="158" y="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4" name="Google Shape;3604;p21"/>
              <p:cNvSpPr/>
              <p:nvPr/>
            </p:nvSpPr>
            <p:spPr>
              <a:xfrm>
                <a:off x="7361325" y="4329065"/>
                <a:ext cx="19066" cy="547414"/>
              </a:xfrm>
              <a:custGeom>
                <a:avLst/>
                <a:gdLst/>
                <a:ahLst/>
                <a:cxnLst/>
                <a:rect l="l" t="t" r="r" b="b"/>
                <a:pathLst>
                  <a:path w="90" h="2584" extrusionOk="0">
                    <a:moveTo>
                      <a:pt x="76" y="1"/>
                    </a:moveTo>
                    <a:cubicBezTo>
                      <a:pt x="71" y="1"/>
                      <a:pt x="66" y="2"/>
                      <a:pt x="59" y="5"/>
                    </a:cubicBezTo>
                    <a:lnTo>
                      <a:pt x="40" y="25"/>
                    </a:lnTo>
                    <a:cubicBezTo>
                      <a:pt x="40" y="35"/>
                      <a:pt x="30" y="45"/>
                      <a:pt x="30" y="54"/>
                    </a:cubicBezTo>
                    <a:cubicBezTo>
                      <a:pt x="20" y="84"/>
                      <a:pt x="11" y="104"/>
                      <a:pt x="11" y="133"/>
                    </a:cubicBezTo>
                    <a:cubicBezTo>
                      <a:pt x="11" y="163"/>
                      <a:pt x="11" y="183"/>
                      <a:pt x="0" y="212"/>
                    </a:cubicBezTo>
                    <a:lnTo>
                      <a:pt x="0" y="369"/>
                    </a:lnTo>
                    <a:lnTo>
                      <a:pt x="0" y="684"/>
                    </a:lnTo>
                    <a:lnTo>
                      <a:pt x="0" y="1324"/>
                    </a:lnTo>
                    <a:cubicBezTo>
                      <a:pt x="0" y="1747"/>
                      <a:pt x="0" y="2160"/>
                      <a:pt x="11" y="2584"/>
                    </a:cubicBezTo>
                    <a:lnTo>
                      <a:pt x="11" y="1324"/>
                    </a:lnTo>
                    <a:lnTo>
                      <a:pt x="11" y="684"/>
                    </a:lnTo>
                    <a:lnTo>
                      <a:pt x="11" y="369"/>
                    </a:lnTo>
                    <a:cubicBezTo>
                      <a:pt x="11" y="320"/>
                      <a:pt x="11" y="261"/>
                      <a:pt x="20" y="212"/>
                    </a:cubicBezTo>
                    <a:lnTo>
                      <a:pt x="20" y="133"/>
                    </a:lnTo>
                    <a:cubicBezTo>
                      <a:pt x="30" y="104"/>
                      <a:pt x="30" y="84"/>
                      <a:pt x="40" y="54"/>
                    </a:cubicBezTo>
                    <a:cubicBezTo>
                      <a:pt x="40" y="45"/>
                      <a:pt x="50" y="35"/>
                      <a:pt x="50" y="25"/>
                    </a:cubicBezTo>
                    <a:cubicBezTo>
                      <a:pt x="59" y="25"/>
                      <a:pt x="59" y="15"/>
                      <a:pt x="70" y="15"/>
                    </a:cubicBezTo>
                    <a:cubicBezTo>
                      <a:pt x="79" y="5"/>
                      <a:pt x="89" y="5"/>
                      <a:pt x="89" y="5"/>
                    </a:cubicBezTo>
                    <a:cubicBezTo>
                      <a:pt x="89" y="5"/>
                      <a:pt x="85" y="1"/>
                      <a:pt x="7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5" name="Google Shape;3605;p21"/>
              <p:cNvSpPr/>
              <p:nvPr/>
            </p:nvSpPr>
            <p:spPr>
              <a:xfrm>
                <a:off x="7378061" y="4329065"/>
                <a:ext cx="16736" cy="547414"/>
              </a:xfrm>
              <a:custGeom>
                <a:avLst/>
                <a:gdLst/>
                <a:ahLst/>
                <a:cxnLst/>
                <a:rect l="l" t="t" r="r" b="b"/>
                <a:pathLst>
                  <a:path w="79" h="2584" extrusionOk="0">
                    <a:moveTo>
                      <a:pt x="6" y="1"/>
                    </a:moveTo>
                    <a:cubicBezTo>
                      <a:pt x="0" y="1"/>
                      <a:pt x="0" y="5"/>
                      <a:pt x="0" y="5"/>
                    </a:cubicBezTo>
                    <a:lnTo>
                      <a:pt x="10" y="15"/>
                    </a:lnTo>
                    <a:cubicBezTo>
                      <a:pt x="20" y="15"/>
                      <a:pt x="30" y="25"/>
                      <a:pt x="30" y="25"/>
                    </a:cubicBezTo>
                    <a:cubicBezTo>
                      <a:pt x="39" y="35"/>
                      <a:pt x="39" y="45"/>
                      <a:pt x="39" y="54"/>
                    </a:cubicBezTo>
                    <a:cubicBezTo>
                      <a:pt x="50" y="84"/>
                      <a:pt x="59" y="104"/>
                      <a:pt x="59" y="133"/>
                    </a:cubicBezTo>
                    <a:cubicBezTo>
                      <a:pt x="59" y="163"/>
                      <a:pt x="59" y="183"/>
                      <a:pt x="69" y="212"/>
                    </a:cubicBezTo>
                    <a:lnTo>
                      <a:pt x="69" y="369"/>
                    </a:lnTo>
                    <a:lnTo>
                      <a:pt x="69" y="684"/>
                    </a:lnTo>
                    <a:lnTo>
                      <a:pt x="69" y="1324"/>
                    </a:lnTo>
                    <a:lnTo>
                      <a:pt x="69" y="2584"/>
                    </a:lnTo>
                    <a:cubicBezTo>
                      <a:pt x="69" y="2160"/>
                      <a:pt x="79" y="1747"/>
                      <a:pt x="79" y="1324"/>
                    </a:cubicBezTo>
                    <a:lnTo>
                      <a:pt x="79" y="684"/>
                    </a:lnTo>
                    <a:lnTo>
                      <a:pt x="79" y="369"/>
                    </a:lnTo>
                    <a:lnTo>
                      <a:pt x="79" y="212"/>
                    </a:lnTo>
                    <a:cubicBezTo>
                      <a:pt x="79" y="183"/>
                      <a:pt x="69" y="163"/>
                      <a:pt x="69" y="133"/>
                    </a:cubicBezTo>
                    <a:cubicBezTo>
                      <a:pt x="69" y="104"/>
                      <a:pt x="59" y="84"/>
                      <a:pt x="59" y="54"/>
                    </a:cubicBezTo>
                    <a:cubicBezTo>
                      <a:pt x="50" y="45"/>
                      <a:pt x="50" y="35"/>
                      <a:pt x="39" y="25"/>
                    </a:cubicBezTo>
                    <a:lnTo>
                      <a:pt x="20" y="5"/>
                    </a:lnTo>
                    <a:cubicBezTo>
                      <a:pt x="13" y="2"/>
                      <a:pt x="9" y="1"/>
                      <a:pt x="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6" name="Google Shape;3606;p21"/>
              <p:cNvSpPr/>
              <p:nvPr/>
            </p:nvSpPr>
            <p:spPr>
              <a:xfrm>
                <a:off x="7400941" y="4703188"/>
                <a:ext cx="18854" cy="4449"/>
              </a:xfrm>
              <a:custGeom>
                <a:avLst/>
                <a:gdLst/>
                <a:ahLst/>
                <a:cxnLst/>
                <a:rect l="l" t="t" r="r" b="b"/>
                <a:pathLst>
                  <a:path w="89" h="21" extrusionOk="0">
                    <a:moveTo>
                      <a:pt x="89" y="1"/>
                    </a:moveTo>
                    <a:cubicBezTo>
                      <a:pt x="60" y="1"/>
                      <a:pt x="30" y="1"/>
                      <a:pt x="10" y="11"/>
                    </a:cubicBezTo>
                    <a:cubicBezTo>
                      <a:pt x="1" y="11"/>
                      <a:pt x="10" y="20"/>
                      <a:pt x="10" y="20"/>
                    </a:cubicBezTo>
                    <a:cubicBezTo>
                      <a:pt x="40" y="20"/>
                      <a:pt x="60" y="11"/>
                      <a:pt x="8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7" name="Google Shape;3607;p21"/>
              <p:cNvSpPr/>
              <p:nvPr/>
            </p:nvSpPr>
            <p:spPr>
              <a:xfrm>
                <a:off x="7336327" y="4759539"/>
                <a:ext cx="16736" cy="16948"/>
              </a:xfrm>
              <a:custGeom>
                <a:avLst/>
                <a:gdLst/>
                <a:ahLst/>
                <a:cxnLst/>
                <a:rect l="l" t="t" r="r" b="b"/>
                <a:pathLst>
                  <a:path w="79" h="80" extrusionOk="0">
                    <a:moveTo>
                      <a:pt x="0" y="1"/>
                    </a:moveTo>
                    <a:lnTo>
                      <a:pt x="0" y="1"/>
                    </a:lnTo>
                    <a:cubicBezTo>
                      <a:pt x="20" y="30"/>
                      <a:pt x="40" y="60"/>
                      <a:pt x="59" y="79"/>
                    </a:cubicBezTo>
                    <a:cubicBezTo>
                      <a:pt x="69" y="79"/>
                      <a:pt x="79" y="79"/>
                      <a:pt x="69" y="69"/>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8" name="Google Shape;3608;p21"/>
              <p:cNvSpPr/>
              <p:nvPr/>
            </p:nvSpPr>
            <p:spPr>
              <a:xfrm>
                <a:off x="7336327" y="4724160"/>
                <a:ext cx="19066" cy="18854"/>
              </a:xfrm>
              <a:custGeom>
                <a:avLst/>
                <a:gdLst/>
                <a:ahLst/>
                <a:cxnLst/>
                <a:rect l="l" t="t" r="r" b="b"/>
                <a:pathLst>
                  <a:path w="90" h="89" extrusionOk="0">
                    <a:moveTo>
                      <a:pt x="0" y="0"/>
                    </a:moveTo>
                    <a:cubicBezTo>
                      <a:pt x="30" y="30"/>
                      <a:pt x="50" y="59"/>
                      <a:pt x="79" y="89"/>
                    </a:cubicBezTo>
                    <a:cubicBezTo>
                      <a:pt x="89" y="89"/>
                      <a:pt x="89" y="89"/>
                      <a:pt x="89" y="79"/>
                    </a:cubicBezTo>
                    <a:cubicBezTo>
                      <a:pt x="59" y="50"/>
                      <a:pt x="30" y="3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09" name="Google Shape;3609;p21"/>
              <p:cNvSpPr/>
              <p:nvPr/>
            </p:nvSpPr>
            <p:spPr>
              <a:xfrm>
                <a:off x="7248623" y="4659547"/>
                <a:ext cx="21185" cy="16948"/>
              </a:xfrm>
              <a:custGeom>
                <a:avLst/>
                <a:gdLst/>
                <a:ahLst/>
                <a:cxnLst/>
                <a:rect l="l" t="t" r="r" b="b"/>
                <a:pathLst>
                  <a:path w="100" h="80" extrusionOk="0">
                    <a:moveTo>
                      <a:pt x="1" y="0"/>
                    </a:moveTo>
                    <a:lnTo>
                      <a:pt x="1" y="0"/>
                    </a:lnTo>
                    <a:cubicBezTo>
                      <a:pt x="31" y="29"/>
                      <a:pt x="60" y="59"/>
                      <a:pt x="90" y="79"/>
                    </a:cubicBezTo>
                    <a:cubicBezTo>
                      <a:pt x="99" y="79"/>
                      <a:pt x="99" y="69"/>
                      <a:pt x="99" y="69"/>
                    </a:cubicBezTo>
                    <a:cubicBezTo>
                      <a:pt x="70" y="40"/>
                      <a:pt x="31"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0" name="Google Shape;3610;p21"/>
              <p:cNvSpPr/>
              <p:nvPr/>
            </p:nvSpPr>
            <p:spPr>
              <a:xfrm>
                <a:off x="7254978" y="4628194"/>
                <a:ext cx="12711" cy="10592"/>
              </a:xfrm>
              <a:custGeom>
                <a:avLst/>
                <a:gdLst/>
                <a:ahLst/>
                <a:cxnLst/>
                <a:rect l="l" t="t" r="r" b="b"/>
                <a:pathLst>
                  <a:path w="60" h="50" extrusionOk="0">
                    <a:moveTo>
                      <a:pt x="1" y="0"/>
                    </a:moveTo>
                    <a:lnTo>
                      <a:pt x="1" y="0"/>
                    </a:lnTo>
                    <a:cubicBezTo>
                      <a:pt x="10" y="20"/>
                      <a:pt x="30" y="40"/>
                      <a:pt x="50" y="50"/>
                    </a:cubicBezTo>
                    <a:cubicBezTo>
                      <a:pt x="50" y="50"/>
                      <a:pt x="60" y="40"/>
                      <a:pt x="50" y="40"/>
                    </a:cubicBezTo>
                    <a:cubicBezTo>
                      <a:pt x="40" y="30"/>
                      <a:pt x="2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1" name="Google Shape;3611;p21"/>
              <p:cNvSpPr/>
              <p:nvPr/>
            </p:nvSpPr>
            <p:spPr>
              <a:xfrm>
                <a:off x="7257096" y="4592815"/>
                <a:ext cx="10592" cy="14617"/>
              </a:xfrm>
              <a:custGeom>
                <a:avLst/>
                <a:gdLst/>
                <a:ahLst/>
                <a:cxnLst/>
                <a:rect l="l" t="t" r="r" b="b"/>
                <a:pathLst>
                  <a:path w="50" h="69" extrusionOk="0">
                    <a:moveTo>
                      <a:pt x="0" y="0"/>
                    </a:moveTo>
                    <a:lnTo>
                      <a:pt x="0" y="10"/>
                    </a:lnTo>
                    <a:cubicBezTo>
                      <a:pt x="20" y="20"/>
                      <a:pt x="30" y="49"/>
                      <a:pt x="40" y="69"/>
                    </a:cubicBezTo>
                    <a:lnTo>
                      <a:pt x="50" y="69"/>
                    </a:lnTo>
                    <a:cubicBezTo>
                      <a:pt x="40" y="40"/>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2" name="Google Shape;3612;p21"/>
              <p:cNvSpPr/>
              <p:nvPr/>
            </p:nvSpPr>
            <p:spPr>
              <a:xfrm>
                <a:off x="7267477" y="4557225"/>
                <a:ext cx="8686" cy="12711"/>
              </a:xfrm>
              <a:custGeom>
                <a:avLst/>
                <a:gdLst/>
                <a:ahLst/>
                <a:cxnLst/>
                <a:rect l="l" t="t" r="r" b="b"/>
                <a:pathLst>
                  <a:path w="41" h="60" extrusionOk="0">
                    <a:moveTo>
                      <a:pt x="1" y="1"/>
                    </a:moveTo>
                    <a:lnTo>
                      <a:pt x="30" y="60"/>
                    </a:lnTo>
                    <a:lnTo>
                      <a:pt x="40" y="50"/>
                    </a:lnTo>
                    <a:cubicBezTo>
                      <a:pt x="30" y="31"/>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3" name="Google Shape;3613;p21"/>
              <p:cNvSpPr/>
              <p:nvPr/>
            </p:nvSpPr>
            <p:spPr>
              <a:xfrm>
                <a:off x="7302856" y="4553200"/>
                <a:ext cx="10804" cy="23939"/>
              </a:xfrm>
              <a:custGeom>
                <a:avLst/>
                <a:gdLst/>
                <a:ahLst/>
                <a:cxnLst/>
                <a:rect l="l" t="t" r="r" b="b"/>
                <a:pathLst>
                  <a:path w="51" h="113" extrusionOk="0">
                    <a:moveTo>
                      <a:pt x="50" y="0"/>
                    </a:moveTo>
                    <a:cubicBezTo>
                      <a:pt x="31" y="39"/>
                      <a:pt x="11" y="69"/>
                      <a:pt x="1" y="109"/>
                    </a:cubicBezTo>
                    <a:cubicBezTo>
                      <a:pt x="1" y="109"/>
                      <a:pt x="5" y="113"/>
                      <a:pt x="8" y="113"/>
                    </a:cubicBezTo>
                    <a:cubicBezTo>
                      <a:pt x="10" y="113"/>
                      <a:pt x="11" y="112"/>
                      <a:pt x="11" y="109"/>
                    </a:cubicBezTo>
                    <a:cubicBezTo>
                      <a:pt x="31" y="79"/>
                      <a:pt x="40" y="39"/>
                      <a:pt x="50" y="10"/>
                    </a:cubicBezTo>
                    <a:lnTo>
                      <a:pt x="5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4" name="Google Shape;3614;p21"/>
              <p:cNvSpPr/>
              <p:nvPr/>
            </p:nvSpPr>
            <p:spPr>
              <a:xfrm>
                <a:off x="7340353" y="4521846"/>
                <a:ext cx="12075" cy="11652"/>
              </a:xfrm>
              <a:custGeom>
                <a:avLst/>
                <a:gdLst/>
                <a:ahLst/>
                <a:cxnLst/>
                <a:rect l="l" t="t" r="r" b="b"/>
                <a:pathLst>
                  <a:path w="57" h="55" extrusionOk="0">
                    <a:moveTo>
                      <a:pt x="1" y="1"/>
                    </a:moveTo>
                    <a:lnTo>
                      <a:pt x="1" y="1"/>
                    </a:lnTo>
                    <a:cubicBezTo>
                      <a:pt x="21" y="21"/>
                      <a:pt x="31" y="40"/>
                      <a:pt x="50" y="50"/>
                    </a:cubicBezTo>
                    <a:cubicBezTo>
                      <a:pt x="40" y="30"/>
                      <a:pt x="21" y="10"/>
                      <a:pt x="1" y="1"/>
                    </a:cubicBezTo>
                    <a:close/>
                    <a:moveTo>
                      <a:pt x="50" y="50"/>
                    </a:moveTo>
                    <a:cubicBezTo>
                      <a:pt x="50" y="53"/>
                      <a:pt x="52" y="54"/>
                      <a:pt x="53" y="54"/>
                    </a:cubicBezTo>
                    <a:cubicBezTo>
                      <a:pt x="55" y="54"/>
                      <a:pt x="57" y="50"/>
                      <a:pt x="50" y="5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5" name="Google Shape;3615;p21"/>
              <p:cNvSpPr/>
              <p:nvPr/>
            </p:nvSpPr>
            <p:spPr>
              <a:xfrm>
                <a:off x="7325947" y="4469732"/>
                <a:ext cx="18854" cy="16948"/>
              </a:xfrm>
              <a:custGeom>
                <a:avLst/>
                <a:gdLst/>
                <a:ahLst/>
                <a:cxnLst/>
                <a:rect l="l" t="t" r="r" b="b"/>
                <a:pathLst>
                  <a:path w="89" h="80" extrusionOk="0">
                    <a:moveTo>
                      <a:pt x="0" y="0"/>
                    </a:moveTo>
                    <a:lnTo>
                      <a:pt x="0" y="0"/>
                    </a:lnTo>
                    <a:cubicBezTo>
                      <a:pt x="30" y="30"/>
                      <a:pt x="49" y="59"/>
                      <a:pt x="79" y="79"/>
                    </a:cubicBezTo>
                    <a:cubicBezTo>
                      <a:pt x="89" y="79"/>
                      <a:pt x="89" y="79"/>
                      <a:pt x="89" y="70"/>
                    </a:cubicBezTo>
                    <a:cubicBezTo>
                      <a:pt x="59" y="5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6" name="Google Shape;3616;p21"/>
              <p:cNvSpPr/>
              <p:nvPr/>
            </p:nvSpPr>
            <p:spPr>
              <a:xfrm>
                <a:off x="7400941" y="4448971"/>
                <a:ext cx="12711" cy="12711"/>
              </a:xfrm>
              <a:custGeom>
                <a:avLst/>
                <a:gdLst/>
                <a:ahLst/>
                <a:cxnLst/>
                <a:rect l="l" t="t" r="r" b="b"/>
                <a:pathLst>
                  <a:path w="60" h="60" extrusionOk="0">
                    <a:moveTo>
                      <a:pt x="60" y="0"/>
                    </a:moveTo>
                    <a:lnTo>
                      <a:pt x="60" y="0"/>
                    </a:lnTo>
                    <a:cubicBezTo>
                      <a:pt x="40" y="20"/>
                      <a:pt x="20" y="30"/>
                      <a:pt x="1" y="50"/>
                    </a:cubicBezTo>
                    <a:lnTo>
                      <a:pt x="10" y="59"/>
                    </a:lnTo>
                    <a:cubicBezTo>
                      <a:pt x="30" y="39"/>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7" name="Google Shape;3617;p21"/>
              <p:cNvSpPr/>
              <p:nvPr/>
            </p:nvSpPr>
            <p:spPr>
              <a:xfrm>
                <a:off x="7376578" y="4482231"/>
                <a:ext cx="7838" cy="9533"/>
              </a:xfrm>
              <a:custGeom>
                <a:avLst/>
                <a:gdLst/>
                <a:ahLst/>
                <a:cxnLst/>
                <a:rect l="l" t="t" r="r" b="b"/>
                <a:pathLst>
                  <a:path w="37" h="45" extrusionOk="0">
                    <a:moveTo>
                      <a:pt x="37" y="0"/>
                    </a:moveTo>
                    <a:cubicBezTo>
                      <a:pt x="27" y="11"/>
                      <a:pt x="7" y="20"/>
                      <a:pt x="7" y="40"/>
                    </a:cubicBezTo>
                    <a:cubicBezTo>
                      <a:pt x="1" y="40"/>
                      <a:pt x="3" y="44"/>
                      <a:pt x="8" y="44"/>
                    </a:cubicBezTo>
                    <a:cubicBezTo>
                      <a:pt x="11" y="44"/>
                      <a:pt x="14" y="43"/>
                      <a:pt x="17" y="40"/>
                    </a:cubicBezTo>
                    <a:cubicBezTo>
                      <a:pt x="27" y="30"/>
                      <a:pt x="27" y="20"/>
                      <a:pt x="3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8" name="Google Shape;3618;p21"/>
              <p:cNvSpPr/>
              <p:nvPr/>
            </p:nvSpPr>
            <p:spPr>
              <a:xfrm>
                <a:off x="7382087" y="4534345"/>
                <a:ext cx="8686" cy="6355"/>
              </a:xfrm>
              <a:custGeom>
                <a:avLst/>
                <a:gdLst/>
                <a:ahLst/>
                <a:cxnLst/>
                <a:rect l="l" t="t" r="r" b="b"/>
                <a:pathLst>
                  <a:path w="41" h="30" extrusionOk="0">
                    <a:moveTo>
                      <a:pt x="40" y="1"/>
                    </a:moveTo>
                    <a:cubicBezTo>
                      <a:pt x="31" y="1"/>
                      <a:pt x="11" y="10"/>
                      <a:pt x="1" y="21"/>
                    </a:cubicBezTo>
                    <a:lnTo>
                      <a:pt x="11" y="30"/>
                    </a:lnTo>
                    <a:lnTo>
                      <a:pt x="4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19" name="Google Shape;3619;p21"/>
              <p:cNvSpPr/>
              <p:nvPr/>
            </p:nvSpPr>
            <p:spPr>
              <a:xfrm>
                <a:off x="7398822" y="4565699"/>
                <a:ext cx="12711" cy="12711"/>
              </a:xfrm>
              <a:custGeom>
                <a:avLst/>
                <a:gdLst/>
                <a:ahLst/>
                <a:cxnLst/>
                <a:rect l="l" t="t" r="r" b="b"/>
                <a:pathLst>
                  <a:path w="60" h="60" extrusionOk="0">
                    <a:moveTo>
                      <a:pt x="59" y="0"/>
                    </a:moveTo>
                    <a:lnTo>
                      <a:pt x="59" y="0"/>
                    </a:lnTo>
                    <a:cubicBezTo>
                      <a:pt x="40" y="20"/>
                      <a:pt x="20" y="30"/>
                      <a:pt x="11" y="50"/>
                    </a:cubicBezTo>
                    <a:cubicBezTo>
                      <a:pt x="0" y="50"/>
                      <a:pt x="11" y="59"/>
                      <a:pt x="11" y="59"/>
                    </a:cubicBezTo>
                    <a:cubicBezTo>
                      <a:pt x="30" y="39"/>
                      <a:pt x="5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0" name="Google Shape;3620;p21"/>
              <p:cNvSpPr/>
              <p:nvPr/>
            </p:nvSpPr>
            <p:spPr>
              <a:xfrm>
                <a:off x="7336327" y="4613576"/>
                <a:ext cx="16736" cy="8686"/>
              </a:xfrm>
              <a:custGeom>
                <a:avLst/>
                <a:gdLst/>
                <a:ahLst/>
                <a:cxnLst/>
                <a:rect l="l" t="t" r="r" b="b"/>
                <a:pathLst>
                  <a:path w="79" h="41" extrusionOk="0">
                    <a:moveTo>
                      <a:pt x="0" y="1"/>
                    </a:moveTo>
                    <a:cubicBezTo>
                      <a:pt x="30" y="10"/>
                      <a:pt x="50" y="30"/>
                      <a:pt x="69" y="40"/>
                    </a:cubicBezTo>
                    <a:cubicBezTo>
                      <a:pt x="69" y="40"/>
                      <a:pt x="79" y="40"/>
                      <a:pt x="69" y="30"/>
                    </a:cubicBezTo>
                    <a:cubicBezTo>
                      <a:pt x="50" y="21"/>
                      <a:pt x="3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1" name="Google Shape;3621;p21"/>
              <p:cNvSpPr/>
              <p:nvPr/>
            </p:nvSpPr>
            <p:spPr>
              <a:xfrm>
                <a:off x="7407085" y="4655310"/>
                <a:ext cx="15041" cy="8474"/>
              </a:xfrm>
              <a:custGeom>
                <a:avLst/>
                <a:gdLst/>
                <a:ahLst/>
                <a:cxnLst/>
                <a:rect l="l" t="t" r="r" b="b"/>
                <a:pathLst>
                  <a:path w="71" h="40" extrusionOk="0">
                    <a:moveTo>
                      <a:pt x="70" y="1"/>
                    </a:moveTo>
                    <a:cubicBezTo>
                      <a:pt x="50" y="10"/>
                      <a:pt x="20" y="20"/>
                      <a:pt x="1" y="30"/>
                    </a:cubicBezTo>
                    <a:lnTo>
                      <a:pt x="11" y="40"/>
                    </a:lnTo>
                    <a:cubicBezTo>
                      <a:pt x="31" y="30"/>
                      <a:pt x="50" y="10"/>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2" name="Google Shape;3622;p21"/>
              <p:cNvSpPr/>
              <p:nvPr/>
            </p:nvSpPr>
            <p:spPr>
              <a:xfrm>
                <a:off x="7405178" y="4776275"/>
                <a:ext cx="8474" cy="2118"/>
              </a:xfrm>
              <a:custGeom>
                <a:avLst/>
                <a:gdLst/>
                <a:ahLst/>
                <a:cxnLst/>
                <a:rect l="l" t="t" r="r" b="b"/>
                <a:pathLst>
                  <a:path w="40" h="10" extrusionOk="0">
                    <a:moveTo>
                      <a:pt x="0" y="0"/>
                    </a:moveTo>
                    <a:lnTo>
                      <a:pt x="10" y="10"/>
                    </a:lnTo>
                    <a:cubicBezTo>
                      <a:pt x="20" y="10"/>
                      <a:pt x="29" y="1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3" name="Google Shape;3623;p21"/>
              <p:cNvSpPr/>
              <p:nvPr/>
            </p:nvSpPr>
            <p:spPr>
              <a:xfrm>
                <a:off x="7403059" y="4819916"/>
                <a:ext cx="20973" cy="10804"/>
              </a:xfrm>
              <a:custGeom>
                <a:avLst/>
                <a:gdLst/>
                <a:ahLst/>
                <a:cxnLst/>
                <a:rect l="l" t="t" r="r" b="b"/>
                <a:pathLst>
                  <a:path w="99" h="51" extrusionOk="0">
                    <a:moveTo>
                      <a:pt x="98" y="1"/>
                    </a:moveTo>
                    <a:lnTo>
                      <a:pt x="98" y="1"/>
                    </a:lnTo>
                    <a:cubicBezTo>
                      <a:pt x="69" y="11"/>
                      <a:pt x="30" y="20"/>
                      <a:pt x="10" y="40"/>
                    </a:cubicBezTo>
                    <a:cubicBezTo>
                      <a:pt x="0" y="40"/>
                      <a:pt x="10" y="50"/>
                      <a:pt x="10" y="50"/>
                    </a:cubicBezTo>
                    <a:cubicBezTo>
                      <a:pt x="39" y="31"/>
                      <a:pt x="69" y="11"/>
                      <a:pt x="9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4" name="Google Shape;3624;p21"/>
              <p:cNvSpPr/>
              <p:nvPr/>
            </p:nvSpPr>
            <p:spPr>
              <a:xfrm>
                <a:off x="7319592" y="4843007"/>
                <a:ext cx="29447" cy="14617"/>
              </a:xfrm>
              <a:custGeom>
                <a:avLst/>
                <a:gdLst/>
                <a:ahLst/>
                <a:cxnLst/>
                <a:rect l="l" t="t" r="r" b="b"/>
                <a:pathLst>
                  <a:path w="139" h="69" extrusionOk="0">
                    <a:moveTo>
                      <a:pt x="1" y="0"/>
                    </a:moveTo>
                    <a:lnTo>
                      <a:pt x="1" y="0"/>
                    </a:lnTo>
                    <a:cubicBezTo>
                      <a:pt x="40" y="20"/>
                      <a:pt x="79" y="49"/>
                      <a:pt x="129" y="69"/>
                    </a:cubicBezTo>
                    <a:cubicBezTo>
                      <a:pt x="129" y="69"/>
                      <a:pt x="138" y="59"/>
                      <a:pt x="129" y="59"/>
                    </a:cubicBezTo>
                    <a:cubicBezTo>
                      <a:pt x="89" y="40"/>
                      <a:pt x="4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5" name="Google Shape;3625;p21"/>
              <p:cNvSpPr/>
              <p:nvPr/>
            </p:nvSpPr>
            <p:spPr>
              <a:xfrm>
                <a:off x="7332091" y="4822034"/>
                <a:ext cx="20973" cy="12711"/>
              </a:xfrm>
              <a:custGeom>
                <a:avLst/>
                <a:gdLst/>
                <a:ahLst/>
                <a:cxnLst/>
                <a:rect l="l" t="t" r="r" b="b"/>
                <a:pathLst>
                  <a:path w="99" h="60" extrusionOk="0">
                    <a:moveTo>
                      <a:pt x="1" y="1"/>
                    </a:moveTo>
                    <a:lnTo>
                      <a:pt x="89" y="60"/>
                    </a:lnTo>
                    <a:cubicBezTo>
                      <a:pt x="89" y="60"/>
                      <a:pt x="99" y="50"/>
                      <a:pt x="89" y="50"/>
                    </a:cubicBezTo>
                    <a:cubicBezTo>
                      <a:pt x="60" y="30"/>
                      <a:pt x="30"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6" name="Google Shape;3626;p21"/>
              <p:cNvSpPr/>
              <p:nvPr/>
            </p:nvSpPr>
            <p:spPr>
              <a:xfrm>
                <a:off x="7263452" y="4751277"/>
                <a:ext cx="14617" cy="8474"/>
              </a:xfrm>
              <a:custGeom>
                <a:avLst/>
                <a:gdLst/>
                <a:ahLst/>
                <a:cxnLst/>
                <a:rect l="l" t="t" r="r" b="b"/>
                <a:pathLst>
                  <a:path w="69" h="40" extrusionOk="0">
                    <a:moveTo>
                      <a:pt x="0" y="0"/>
                    </a:moveTo>
                    <a:cubicBezTo>
                      <a:pt x="20" y="10"/>
                      <a:pt x="40" y="29"/>
                      <a:pt x="69" y="40"/>
                    </a:cubicBezTo>
                    <a:lnTo>
                      <a:pt x="69" y="29"/>
                    </a:lnTo>
                    <a:cubicBezTo>
                      <a:pt x="4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7" name="Google Shape;3627;p21"/>
              <p:cNvSpPr/>
              <p:nvPr/>
            </p:nvSpPr>
            <p:spPr>
              <a:xfrm>
                <a:off x="7307093" y="4698951"/>
                <a:ext cx="6567" cy="6567"/>
              </a:xfrm>
              <a:custGeom>
                <a:avLst/>
                <a:gdLst/>
                <a:ahLst/>
                <a:cxnLst/>
                <a:rect l="l" t="t" r="r" b="b"/>
                <a:pathLst>
                  <a:path w="31" h="31" extrusionOk="0">
                    <a:moveTo>
                      <a:pt x="30" y="1"/>
                    </a:moveTo>
                    <a:cubicBezTo>
                      <a:pt x="20" y="11"/>
                      <a:pt x="11" y="11"/>
                      <a:pt x="0" y="21"/>
                    </a:cubicBezTo>
                    <a:lnTo>
                      <a:pt x="11" y="31"/>
                    </a:lnTo>
                    <a:cubicBezTo>
                      <a:pt x="20" y="21"/>
                      <a:pt x="30" y="11"/>
                      <a:pt x="3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8" name="Google Shape;3628;p21"/>
              <p:cNvSpPr/>
              <p:nvPr/>
            </p:nvSpPr>
            <p:spPr>
              <a:xfrm>
                <a:off x="7342683" y="4426091"/>
                <a:ext cx="10381" cy="10381"/>
              </a:xfrm>
              <a:custGeom>
                <a:avLst/>
                <a:gdLst/>
                <a:ahLst/>
                <a:cxnLst/>
                <a:rect l="l" t="t" r="r" b="b"/>
                <a:pathLst>
                  <a:path w="49" h="49" extrusionOk="0">
                    <a:moveTo>
                      <a:pt x="0" y="0"/>
                    </a:moveTo>
                    <a:lnTo>
                      <a:pt x="0" y="0"/>
                    </a:lnTo>
                    <a:cubicBezTo>
                      <a:pt x="20" y="10"/>
                      <a:pt x="29" y="29"/>
                      <a:pt x="39" y="49"/>
                    </a:cubicBezTo>
                    <a:lnTo>
                      <a:pt x="49" y="39"/>
                    </a:lnTo>
                    <a:cubicBezTo>
                      <a:pt x="39"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29" name="Google Shape;3629;p21"/>
              <p:cNvSpPr/>
              <p:nvPr/>
            </p:nvSpPr>
            <p:spPr>
              <a:xfrm>
                <a:off x="7388442" y="4409355"/>
                <a:ext cx="10592" cy="6355"/>
              </a:xfrm>
              <a:custGeom>
                <a:avLst/>
                <a:gdLst/>
                <a:ahLst/>
                <a:cxnLst/>
                <a:rect l="l" t="t" r="r" b="b"/>
                <a:pathLst>
                  <a:path w="50" h="30" extrusionOk="0">
                    <a:moveTo>
                      <a:pt x="49" y="0"/>
                    </a:moveTo>
                    <a:cubicBezTo>
                      <a:pt x="30" y="10"/>
                      <a:pt x="10" y="10"/>
                      <a:pt x="1" y="20"/>
                    </a:cubicBezTo>
                    <a:cubicBezTo>
                      <a:pt x="1" y="30"/>
                      <a:pt x="1" y="30"/>
                      <a:pt x="10" y="30"/>
                    </a:cubicBezTo>
                    <a:cubicBezTo>
                      <a:pt x="20" y="20"/>
                      <a:pt x="30" y="10"/>
                      <a:pt x="4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0" name="Google Shape;3630;p21"/>
              <p:cNvSpPr/>
              <p:nvPr/>
            </p:nvSpPr>
            <p:spPr>
              <a:xfrm>
                <a:off x="7388442" y="4355122"/>
                <a:ext cx="14829" cy="12711"/>
              </a:xfrm>
              <a:custGeom>
                <a:avLst/>
                <a:gdLst/>
                <a:ahLst/>
                <a:cxnLst/>
                <a:rect l="l" t="t" r="r" b="b"/>
                <a:pathLst>
                  <a:path w="70" h="60" extrusionOk="0">
                    <a:moveTo>
                      <a:pt x="69" y="1"/>
                    </a:moveTo>
                    <a:cubicBezTo>
                      <a:pt x="49" y="20"/>
                      <a:pt x="20" y="30"/>
                      <a:pt x="10" y="49"/>
                    </a:cubicBezTo>
                    <a:cubicBezTo>
                      <a:pt x="1" y="49"/>
                      <a:pt x="10" y="60"/>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1" name="Google Shape;3631;p21"/>
              <p:cNvSpPr/>
              <p:nvPr/>
            </p:nvSpPr>
            <p:spPr>
              <a:xfrm>
                <a:off x="7403695" y="4373765"/>
                <a:ext cx="22456" cy="15677"/>
              </a:xfrm>
              <a:custGeom>
                <a:avLst/>
                <a:gdLst/>
                <a:ahLst/>
                <a:cxnLst/>
                <a:rect l="l" t="t" r="r" b="b"/>
                <a:pathLst>
                  <a:path w="106" h="74" extrusionOk="0">
                    <a:moveTo>
                      <a:pt x="106" y="1"/>
                    </a:moveTo>
                    <a:cubicBezTo>
                      <a:pt x="66" y="20"/>
                      <a:pt x="36" y="40"/>
                      <a:pt x="7" y="60"/>
                    </a:cubicBezTo>
                    <a:cubicBezTo>
                      <a:pt x="0" y="67"/>
                      <a:pt x="3" y="74"/>
                      <a:pt x="6" y="74"/>
                    </a:cubicBezTo>
                    <a:cubicBezTo>
                      <a:pt x="6" y="74"/>
                      <a:pt x="7" y="73"/>
                      <a:pt x="7" y="70"/>
                    </a:cubicBezTo>
                    <a:cubicBezTo>
                      <a:pt x="47" y="50"/>
                      <a:pt x="76" y="31"/>
                      <a:pt x="10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2" name="Google Shape;3632;p21"/>
              <p:cNvSpPr/>
              <p:nvPr/>
            </p:nvSpPr>
            <p:spPr>
              <a:xfrm>
                <a:off x="7327854" y="4369740"/>
                <a:ext cx="21185" cy="15677"/>
              </a:xfrm>
              <a:custGeom>
                <a:avLst/>
                <a:gdLst/>
                <a:ahLst/>
                <a:cxnLst/>
                <a:rect l="l" t="t" r="r" b="b"/>
                <a:pathLst>
                  <a:path w="100" h="74" extrusionOk="0">
                    <a:moveTo>
                      <a:pt x="1" y="0"/>
                    </a:moveTo>
                    <a:cubicBezTo>
                      <a:pt x="31" y="20"/>
                      <a:pt x="60" y="50"/>
                      <a:pt x="90" y="69"/>
                    </a:cubicBezTo>
                    <a:cubicBezTo>
                      <a:pt x="93" y="72"/>
                      <a:pt x="94" y="73"/>
                      <a:pt x="96" y="73"/>
                    </a:cubicBezTo>
                    <a:cubicBezTo>
                      <a:pt x="99" y="73"/>
                      <a:pt x="99" y="66"/>
                      <a:pt x="99" y="59"/>
                    </a:cubicBezTo>
                    <a:lnTo>
                      <a:pt x="11"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3" name="Google Shape;3633;p21"/>
              <p:cNvSpPr/>
              <p:nvPr/>
            </p:nvSpPr>
            <p:spPr>
              <a:xfrm>
                <a:off x="7350945" y="4334361"/>
                <a:ext cx="6355" cy="14617"/>
              </a:xfrm>
              <a:custGeom>
                <a:avLst/>
                <a:gdLst/>
                <a:ahLst/>
                <a:cxnLst/>
                <a:rect l="l" t="t" r="r" b="b"/>
                <a:pathLst>
                  <a:path w="30" h="69" extrusionOk="0">
                    <a:moveTo>
                      <a:pt x="0" y="0"/>
                    </a:moveTo>
                    <a:cubicBezTo>
                      <a:pt x="0" y="20"/>
                      <a:pt x="10" y="49"/>
                      <a:pt x="20" y="69"/>
                    </a:cubicBezTo>
                    <a:cubicBezTo>
                      <a:pt x="20" y="69"/>
                      <a:pt x="30" y="69"/>
                      <a:pt x="30" y="59"/>
                    </a:cubicBez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4" name="Google Shape;3634;p21"/>
              <p:cNvSpPr/>
              <p:nvPr/>
            </p:nvSpPr>
            <p:spPr>
              <a:xfrm>
                <a:off x="7369588" y="4659547"/>
                <a:ext cx="8686" cy="10592"/>
              </a:xfrm>
              <a:custGeom>
                <a:avLst/>
                <a:gdLst/>
                <a:ahLst/>
                <a:cxnLst/>
                <a:rect l="l" t="t" r="r" b="b"/>
                <a:pathLst>
                  <a:path w="41" h="50" extrusionOk="0">
                    <a:moveTo>
                      <a:pt x="1" y="0"/>
                    </a:moveTo>
                    <a:cubicBezTo>
                      <a:pt x="20" y="20"/>
                      <a:pt x="20" y="2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5" name="Google Shape;3635;p21"/>
              <p:cNvSpPr/>
              <p:nvPr/>
            </p:nvSpPr>
            <p:spPr>
              <a:xfrm>
                <a:off x="7378061" y="4609551"/>
                <a:ext cx="14829" cy="14617"/>
              </a:xfrm>
              <a:custGeom>
                <a:avLst/>
                <a:gdLst/>
                <a:ahLst/>
                <a:cxnLst/>
                <a:rect l="l" t="t" r="r" b="b"/>
                <a:pathLst>
                  <a:path w="70" h="69" extrusionOk="0">
                    <a:moveTo>
                      <a:pt x="69" y="0"/>
                    </a:moveTo>
                    <a:cubicBezTo>
                      <a:pt x="50" y="20"/>
                      <a:pt x="20" y="40"/>
                      <a:pt x="0" y="59"/>
                    </a:cubicBezTo>
                    <a:lnTo>
                      <a:pt x="10" y="69"/>
                    </a:lnTo>
                    <a:lnTo>
                      <a:pt x="69" y="10"/>
                    </a:ln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6" name="Google Shape;3636;p21"/>
              <p:cNvSpPr/>
              <p:nvPr/>
            </p:nvSpPr>
            <p:spPr>
              <a:xfrm>
                <a:off x="7367681" y="4576079"/>
                <a:ext cx="12711" cy="13558"/>
              </a:xfrm>
              <a:custGeom>
                <a:avLst/>
                <a:gdLst/>
                <a:ahLst/>
                <a:cxnLst/>
                <a:rect l="l" t="t" r="r" b="b"/>
                <a:pathLst>
                  <a:path w="60" h="64" extrusionOk="0">
                    <a:moveTo>
                      <a:pt x="0" y="1"/>
                    </a:moveTo>
                    <a:cubicBezTo>
                      <a:pt x="20" y="20"/>
                      <a:pt x="29" y="50"/>
                      <a:pt x="49" y="60"/>
                    </a:cubicBezTo>
                    <a:cubicBezTo>
                      <a:pt x="49" y="63"/>
                      <a:pt x="50" y="64"/>
                      <a:pt x="52" y="64"/>
                    </a:cubicBezTo>
                    <a:cubicBezTo>
                      <a:pt x="55" y="64"/>
                      <a:pt x="59" y="60"/>
                      <a:pt x="59" y="60"/>
                    </a:cubicBezTo>
                    <a:lnTo>
                      <a:pt x="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7" name="Google Shape;3637;p21"/>
              <p:cNvSpPr/>
              <p:nvPr/>
            </p:nvSpPr>
            <p:spPr>
              <a:xfrm>
                <a:off x="7371706" y="4423761"/>
                <a:ext cx="10592" cy="12711"/>
              </a:xfrm>
              <a:custGeom>
                <a:avLst/>
                <a:gdLst/>
                <a:ahLst/>
                <a:cxnLst/>
                <a:rect l="l" t="t" r="r" b="b"/>
                <a:pathLst>
                  <a:path w="50" h="60" extrusionOk="0">
                    <a:moveTo>
                      <a:pt x="1" y="1"/>
                    </a:moveTo>
                    <a:lnTo>
                      <a:pt x="1" y="1"/>
                    </a:lnTo>
                    <a:cubicBezTo>
                      <a:pt x="10" y="21"/>
                      <a:pt x="21" y="40"/>
                      <a:pt x="40" y="60"/>
                    </a:cubicBezTo>
                    <a:lnTo>
                      <a:pt x="50" y="50"/>
                    </a:lnTo>
                    <a:cubicBezTo>
                      <a:pt x="30" y="31"/>
                      <a:pt x="1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8" name="Google Shape;3638;p21"/>
              <p:cNvSpPr/>
              <p:nvPr/>
            </p:nvSpPr>
            <p:spPr>
              <a:xfrm>
                <a:off x="7334209" y="4672046"/>
                <a:ext cx="12711" cy="10592"/>
              </a:xfrm>
              <a:custGeom>
                <a:avLst/>
                <a:gdLst/>
                <a:ahLst/>
                <a:cxnLst/>
                <a:rect l="l" t="t" r="r" b="b"/>
                <a:pathLst>
                  <a:path w="60" h="50" extrusionOk="0">
                    <a:moveTo>
                      <a:pt x="1" y="0"/>
                    </a:moveTo>
                    <a:cubicBezTo>
                      <a:pt x="20" y="10"/>
                      <a:pt x="30" y="30"/>
                      <a:pt x="50" y="49"/>
                    </a:cubicBezTo>
                    <a:lnTo>
                      <a:pt x="60" y="40"/>
                    </a:lnTo>
                    <a:cubicBezTo>
                      <a:pt x="40" y="20"/>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39" name="Google Shape;3639;p21"/>
              <p:cNvSpPr/>
              <p:nvPr/>
            </p:nvSpPr>
            <p:spPr>
              <a:xfrm>
                <a:off x="7378061" y="4728186"/>
                <a:ext cx="12711" cy="8686"/>
              </a:xfrm>
              <a:custGeom>
                <a:avLst/>
                <a:gdLst/>
                <a:ahLst/>
                <a:cxnLst/>
                <a:rect l="l" t="t" r="r" b="b"/>
                <a:pathLst>
                  <a:path w="60" h="41" extrusionOk="0">
                    <a:moveTo>
                      <a:pt x="59" y="1"/>
                    </a:moveTo>
                    <a:cubicBezTo>
                      <a:pt x="39" y="1"/>
                      <a:pt x="20" y="11"/>
                      <a:pt x="0" y="31"/>
                    </a:cubicBezTo>
                    <a:lnTo>
                      <a:pt x="10" y="40"/>
                    </a:lnTo>
                    <a:cubicBezTo>
                      <a:pt x="30" y="20"/>
                      <a:pt x="39"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0" name="Google Shape;3640;p21"/>
              <p:cNvSpPr/>
              <p:nvPr/>
            </p:nvSpPr>
            <p:spPr>
              <a:xfrm>
                <a:off x="7369588" y="4768013"/>
                <a:ext cx="8686" cy="10381"/>
              </a:xfrm>
              <a:custGeom>
                <a:avLst/>
                <a:gdLst/>
                <a:ahLst/>
                <a:cxnLst/>
                <a:rect l="l" t="t" r="r" b="b"/>
                <a:pathLst>
                  <a:path w="41" h="49" extrusionOk="0">
                    <a:moveTo>
                      <a:pt x="1" y="0"/>
                    </a:moveTo>
                    <a:lnTo>
                      <a:pt x="1" y="0"/>
                    </a:lnTo>
                    <a:cubicBezTo>
                      <a:pt x="11" y="10"/>
                      <a:pt x="20" y="20"/>
                      <a:pt x="20" y="29"/>
                    </a:cubicBezTo>
                    <a:cubicBezTo>
                      <a:pt x="20" y="29"/>
                      <a:pt x="31" y="39"/>
                      <a:pt x="31" y="49"/>
                    </a:cubicBezTo>
                    <a:lnTo>
                      <a:pt x="40" y="49"/>
                    </a:lnTo>
                    <a:cubicBezTo>
                      <a:pt x="40" y="29"/>
                      <a:pt x="2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1" name="Google Shape;3641;p21"/>
              <p:cNvSpPr/>
              <p:nvPr/>
            </p:nvSpPr>
            <p:spPr>
              <a:xfrm>
                <a:off x="7378061" y="4834533"/>
                <a:ext cx="14829" cy="13770"/>
              </a:xfrm>
              <a:custGeom>
                <a:avLst/>
                <a:gdLst/>
                <a:ahLst/>
                <a:cxnLst/>
                <a:rect l="l" t="t" r="r" b="b"/>
                <a:pathLst>
                  <a:path w="70" h="65" extrusionOk="0">
                    <a:moveTo>
                      <a:pt x="69" y="1"/>
                    </a:moveTo>
                    <a:lnTo>
                      <a:pt x="69" y="1"/>
                    </a:lnTo>
                    <a:cubicBezTo>
                      <a:pt x="39" y="10"/>
                      <a:pt x="20" y="30"/>
                      <a:pt x="0" y="60"/>
                    </a:cubicBezTo>
                    <a:cubicBezTo>
                      <a:pt x="0" y="60"/>
                      <a:pt x="5" y="64"/>
                      <a:pt x="8" y="64"/>
                    </a:cubicBezTo>
                    <a:cubicBezTo>
                      <a:pt x="9" y="64"/>
                      <a:pt x="10" y="63"/>
                      <a:pt x="10" y="60"/>
                    </a:cubicBezTo>
                    <a:cubicBezTo>
                      <a:pt x="30" y="40"/>
                      <a:pt x="39" y="2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2" name="Google Shape;3642;p21"/>
              <p:cNvSpPr/>
              <p:nvPr/>
            </p:nvSpPr>
            <p:spPr>
              <a:xfrm>
                <a:off x="7407085" y="4855506"/>
                <a:ext cx="15041" cy="10592"/>
              </a:xfrm>
              <a:custGeom>
                <a:avLst/>
                <a:gdLst/>
                <a:ahLst/>
                <a:cxnLst/>
                <a:rect l="l" t="t" r="r" b="b"/>
                <a:pathLst>
                  <a:path w="71" h="50" extrusionOk="0">
                    <a:moveTo>
                      <a:pt x="70" y="0"/>
                    </a:moveTo>
                    <a:lnTo>
                      <a:pt x="70" y="0"/>
                    </a:lnTo>
                    <a:cubicBezTo>
                      <a:pt x="50" y="10"/>
                      <a:pt x="20" y="20"/>
                      <a:pt x="1" y="40"/>
                    </a:cubicBezTo>
                    <a:cubicBezTo>
                      <a:pt x="1" y="40"/>
                      <a:pt x="1" y="49"/>
                      <a:pt x="11" y="49"/>
                    </a:cubicBezTo>
                    <a:cubicBezTo>
                      <a:pt x="31" y="30"/>
                      <a:pt x="50" y="20"/>
                      <a:pt x="7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3" name="Google Shape;3643;p21"/>
              <p:cNvSpPr/>
              <p:nvPr/>
            </p:nvSpPr>
            <p:spPr>
              <a:xfrm>
                <a:off x="7290357" y="4623957"/>
                <a:ext cx="8686" cy="8474"/>
              </a:xfrm>
              <a:custGeom>
                <a:avLst/>
                <a:gdLst/>
                <a:ahLst/>
                <a:cxnLst/>
                <a:rect l="l" t="t" r="r" b="b"/>
                <a:pathLst>
                  <a:path w="41" h="40" extrusionOk="0">
                    <a:moveTo>
                      <a:pt x="40" y="1"/>
                    </a:moveTo>
                    <a:lnTo>
                      <a:pt x="40" y="1"/>
                    </a:lnTo>
                    <a:cubicBezTo>
                      <a:pt x="20" y="11"/>
                      <a:pt x="11" y="20"/>
                      <a:pt x="1" y="31"/>
                    </a:cubicBezTo>
                    <a:lnTo>
                      <a:pt x="11" y="40"/>
                    </a:lnTo>
                    <a:cubicBezTo>
                      <a:pt x="20" y="31"/>
                      <a:pt x="31" y="11"/>
                      <a:pt x="4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4" name="Google Shape;3644;p21"/>
              <p:cNvSpPr/>
              <p:nvPr/>
            </p:nvSpPr>
            <p:spPr>
              <a:xfrm>
                <a:off x="7282094" y="4584553"/>
                <a:ext cx="8474" cy="16736"/>
              </a:xfrm>
              <a:custGeom>
                <a:avLst/>
                <a:gdLst/>
                <a:ahLst/>
                <a:cxnLst/>
                <a:rect l="l" t="t" r="r" b="b"/>
                <a:pathLst>
                  <a:path w="40" h="79" extrusionOk="0">
                    <a:moveTo>
                      <a:pt x="0" y="0"/>
                    </a:moveTo>
                    <a:lnTo>
                      <a:pt x="0" y="0"/>
                    </a:lnTo>
                    <a:cubicBezTo>
                      <a:pt x="11" y="29"/>
                      <a:pt x="20" y="49"/>
                      <a:pt x="30" y="79"/>
                    </a:cubicBezTo>
                    <a:cubicBezTo>
                      <a:pt x="30" y="79"/>
                      <a:pt x="40" y="79"/>
                      <a:pt x="40" y="69"/>
                    </a:cubicBezTo>
                    <a:cubicBezTo>
                      <a:pt x="30" y="4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5" name="Google Shape;3645;p21"/>
              <p:cNvSpPr/>
              <p:nvPr/>
            </p:nvSpPr>
            <p:spPr>
              <a:xfrm>
                <a:off x="7304974" y="4605314"/>
                <a:ext cx="14829" cy="10592"/>
              </a:xfrm>
              <a:custGeom>
                <a:avLst/>
                <a:gdLst/>
                <a:ahLst/>
                <a:cxnLst/>
                <a:rect l="l" t="t" r="r" b="b"/>
                <a:pathLst>
                  <a:path w="70" h="50" extrusionOk="0">
                    <a:moveTo>
                      <a:pt x="69" y="0"/>
                    </a:moveTo>
                    <a:cubicBezTo>
                      <a:pt x="50" y="10"/>
                      <a:pt x="21" y="20"/>
                      <a:pt x="1" y="40"/>
                    </a:cubicBezTo>
                    <a:cubicBezTo>
                      <a:pt x="1" y="49"/>
                      <a:pt x="10" y="49"/>
                      <a:pt x="10" y="49"/>
                    </a:cubicBezTo>
                    <a:cubicBezTo>
                      <a:pt x="30" y="40"/>
                      <a:pt x="50" y="20"/>
                      <a:pt x="69" y="10"/>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6" name="Google Shape;3646;p21"/>
              <p:cNvSpPr/>
              <p:nvPr/>
            </p:nvSpPr>
            <p:spPr>
              <a:xfrm>
                <a:off x="7311329" y="4648955"/>
                <a:ext cx="10592" cy="9533"/>
              </a:xfrm>
              <a:custGeom>
                <a:avLst/>
                <a:gdLst/>
                <a:ahLst/>
                <a:cxnLst/>
                <a:rect l="l" t="t" r="r" b="b"/>
                <a:pathLst>
                  <a:path w="50" h="45" extrusionOk="0">
                    <a:moveTo>
                      <a:pt x="50" y="1"/>
                    </a:moveTo>
                    <a:cubicBezTo>
                      <a:pt x="30" y="11"/>
                      <a:pt x="10" y="20"/>
                      <a:pt x="0" y="40"/>
                    </a:cubicBezTo>
                    <a:cubicBezTo>
                      <a:pt x="0" y="40"/>
                      <a:pt x="5" y="45"/>
                      <a:pt x="8" y="45"/>
                    </a:cubicBezTo>
                    <a:cubicBezTo>
                      <a:pt x="9" y="45"/>
                      <a:pt x="10" y="44"/>
                      <a:pt x="10" y="40"/>
                    </a:cubicBezTo>
                    <a:cubicBezTo>
                      <a:pt x="20" y="31"/>
                      <a:pt x="30" y="1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7" name="Google Shape;3647;p21"/>
              <p:cNvSpPr/>
              <p:nvPr/>
            </p:nvSpPr>
            <p:spPr>
              <a:xfrm>
                <a:off x="7288450" y="4705306"/>
                <a:ext cx="4237" cy="4449"/>
              </a:xfrm>
              <a:custGeom>
                <a:avLst/>
                <a:gdLst/>
                <a:ahLst/>
                <a:cxnLst/>
                <a:rect l="l" t="t" r="r" b="b"/>
                <a:pathLst>
                  <a:path w="20" h="21" extrusionOk="0">
                    <a:moveTo>
                      <a:pt x="0" y="1"/>
                    </a:moveTo>
                    <a:cubicBezTo>
                      <a:pt x="10" y="1"/>
                      <a:pt x="10" y="21"/>
                      <a:pt x="20" y="21"/>
                    </a:cubicBezTo>
                    <a:lnTo>
                      <a:pt x="20" y="10"/>
                    </a:lnTo>
                    <a:cubicBezTo>
                      <a:pt x="20" y="10"/>
                      <a:pt x="1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8" name="Google Shape;3648;p21"/>
              <p:cNvSpPr/>
              <p:nvPr/>
            </p:nvSpPr>
            <p:spPr>
              <a:xfrm>
                <a:off x="7257096" y="4707425"/>
                <a:ext cx="19066" cy="12711"/>
              </a:xfrm>
              <a:custGeom>
                <a:avLst/>
                <a:gdLst/>
                <a:ahLst/>
                <a:cxnLst/>
                <a:rect l="l" t="t" r="r" b="b"/>
                <a:pathLst>
                  <a:path w="90" h="60" extrusionOk="0">
                    <a:moveTo>
                      <a:pt x="0" y="0"/>
                    </a:moveTo>
                    <a:lnTo>
                      <a:pt x="0" y="0"/>
                    </a:lnTo>
                    <a:cubicBezTo>
                      <a:pt x="30" y="20"/>
                      <a:pt x="59" y="40"/>
                      <a:pt x="79" y="59"/>
                    </a:cubicBezTo>
                    <a:lnTo>
                      <a:pt x="89" y="50"/>
                    </a:lnTo>
                    <a:cubicBezTo>
                      <a:pt x="59" y="30"/>
                      <a:pt x="3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49" name="Google Shape;3649;p21"/>
              <p:cNvSpPr/>
              <p:nvPr/>
            </p:nvSpPr>
            <p:spPr>
              <a:xfrm>
                <a:off x="7298830" y="4751277"/>
                <a:ext cx="10592" cy="10592"/>
              </a:xfrm>
              <a:custGeom>
                <a:avLst/>
                <a:gdLst/>
                <a:ahLst/>
                <a:cxnLst/>
                <a:rect l="l" t="t" r="r" b="b"/>
                <a:pathLst>
                  <a:path w="50" h="50" extrusionOk="0">
                    <a:moveTo>
                      <a:pt x="50" y="0"/>
                    </a:moveTo>
                    <a:lnTo>
                      <a:pt x="50" y="0"/>
                    </a:lnTo>
                    <a:cubicBezTo>
                      <a:pt x="30" y="10"/>
                      <a:pt x="10" y="20"/>
                      <a:pt x="0" y="40"/>
                    </a:cubicBezTo>
                    <a:lnTo>
                      <a:pt x="10" y="49"/>
                    </a:lnTo>
                    <a:cubicBezTo>
                      <a:pt x="20" y="29"/>
                      <a:pt x="39" y="1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0" name="Google Shape;3650;p21"/>
              <p:cNvSpPr/>
              <p:nvPr/>
            </p:nvSpPr>
            <p:spPr>
              <a:xfrm>
                <a:off x="7309211" y="4730304"/>
                <a:ext cx="12711" cy="8686"/>
              </a:xfrm>
              <a:custGeom>
                <a:avLst/>
                <a:gdLst/>
                <a:ahLst/>
                <a:cxnLst/>
                <a:rect l="l" t="t" r="r" b="b"/>
                <a:pathLst>
                  <a:path w="60" h="41" extrusionOk="0">
                    <a:moveTo>
                      <a:pt x="60" y="1"/>
                    </a:moveTo>
                    <a:cubicBezTo>
                      <a:pt x="59" y="1"/>
                      <a:pt x="59" y="1"/>
                      <a:pt x="59" y="1"/>
                    </a:cubicBezTo>
                    <a:lnTo>
                      <a:pt x="59" y="1"/>
                    </a:lnTo>
                    <a:lnTo>
                      <a:pt x="60" y="1"/>
                    </a:lnTo>
                    <a:close/>
                    <a:moveTo>
                      <a:pt x="59" y="1"/>
                    </a:moveTo>
                    <a:lnTo>
                      <a:pt x="1" y="30"/>
                    </a:lnTo>
                    <a:cubicBezTo>
                      <a:pt x="1" y="40"/>
                      <a:pt x="10" y="40"/>
                      <a:pt x="10" y="40"/>
                    </a:cubicBezTo>
                    <a:cubicBezTo>
                      <a:pt x="29" y="30"/>
                      <a:pt x="40" y="1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1" name="Google Shape;3651;p21"/>
              <p:cNvSpPr/>
              <p:nvPr/>
            </p:nvSpPr>
            <p:spPr>
              <a:xfrm>
                <a:off x="7321710" y="4761657"/>
                <a:ext cx="14829" cy="12711"/>
              </a:xfrm>
              <a:custGeom>
                <a:avLst/>
                <a:gdLst/>
                <a:ahLst/>
                <a:cxnLst/>
                <a:rect l="l" t="t" r="r" b="b"/>
                <a:pathLst>
                  <a:path w="70" h="60" extrusionOk="0">
                    <a:moveTo>
                      <a:pt x="69" y="0"/>
                    </a:moveTo>
                    <a:lnTo>
                      <a:pt x="69" y="0"/>
                    </a:lnTo>
                    <a:cubicBezTo>
                      <a:pt x="40" y="10"/>
                      <a:pt x="10" y="30"/>
                      <a:pt x="1" y="50"/>
                    </a:cubicBezTo>
                    <a:cubicBezTo>
                      <a:pt x="1" y="59"/>
                      <a:pt x="10" y="59"/>
                      <a:pt x="10" y="59"/>
                    </a:cubicBezTo>
                    <a:cubicBezTo>
                      <a:pt x="20" y="40"/>
                      <a:pt x="40"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2" name="Google Shape;3652;p21"/>
              <p:cNvSpPr/>
              <p:nvPr/>
            </p:nvSpPr>
            <p:spPr>
              <a:xfrm>
                <a:off x="7296712" y="4780512"/>
                <a:ext cx="12711" cy="4237"/>
              </a:xfrm>
              <a:custGeom>
                <a:avLst/>
                <a:gdLst/>
                <a:ahLst/>
                <a:cxnLst/>
                <a:rect l="l" t="t" r="r" b="b"/>
                <a:pathLst>
                  <a:path w="60" h="20" extrusionOk="0">
                    <a:moveTo>
                      <a:pt x="1" y="0"/>
                    </a:moveTo>
                    <a:cubicBezTo>
                      <a:pt x="20" y="0"/>
                      <a:pt x="40" y="10"/>
                      <a:pt x="49" y="20"/>
                    </a:cubicBezTo>
                    <a:cubicBezTo>
                      <a:pt x="60" y="20"/>
                      <a:pt x="60" y="10"/>
                      <a:pt x="60" y="10"/>
                    </a:cubicBezTo>
                    <a:cubicBezTo>
                      <a:pt x="40" y="0"/>
                      <a:pt x="20" y="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3" name="Google Shape;3653;p21"/>
              <p:cNvSpPr/>
              <p:nvPr/>
            </p:nvSpPr>
            <p:spPr>
              <a:xfrm>
                <a:off x="7436319" y="4526083"/>
                <a:ext cx="8474" cy="12711"/>
              </a:xfrm>
              <a:custGeom>
                <a:avLst/>
                <a:gdLst/>
                <a:ahLst/>
                <a:cxnLst/>
                <a:rect l="l" t="t" r="r" b="b"/>
                <a:pathLst>
                  <a:path w="40" h="60" extrusionOk="0">
                    <a:moveTo>
                      <a:pt x="1" y="1"/>
                    </a:moveTo>
                    <a:lnTo>
                      <a:pt x="1" y="10"/>
                    </a:lnTo>
                    <a:cubicBezTo>
                      <a:pt x="11" y="20"/>
                      <a:pt x="20" y="49"/>
                      <a:pt x="30" y="60"/>
                    </a:cubicBezTo>
                    <a:cubicBezTo>
                      <a:pt x="40" y="60"/>
                      <a:pt x="40" y="60"/>
                      <a:pt x="40" y="49"/>
                    </a:cubicBezTo>
                    <a:cubicBezTo>
                      <a:pt x="30" y="40"/>
                      <a:pt x="1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4" name="Google Shape;3654;p21"/>
              <p:cNvSpPr/>
              <p:nvPr/>
            </p:nvSpPr>
            <p:spPr>
              <a:xfrm>
                <a:off x="7430176" y="4482231"/>
                <a:ext cx="10592" cy="12711"/>
              </a:xfrm>
              <a:custGeom>
                <a:avLst/>
                <a:gdLst/>
                <a:ahLst/>
                <a:cxnLst/>
                <a:rect l="l" t="t" r="r" b="b"/>
                <a:pathLst>
                  <a:path w="50" h="60" extrusionOk="0">
                    <a:moveTo>
                      <a:pt x="0" y="0"/>
                    </a:moveTo>
                    <a:cubicBezTo>
                      <a:pt x="10" y="20"/>
                      <a:pt x="20" y="40"/>
                      <a:pt x="40" y="59"/>
                    </a:cubicBezTo>
                    <a:lnTo>
                      <a:pt x="49" y="50"/>
                    </a:lnTo>
                    <a:lnTo>
                      <a:pt x="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5" name="Google Shape;3655;p21"/>
              <p:cNvSpPr/>
              <p:nvPr/>
            </p:nvSpPr>
            <p:spPr>
              <a:xfrm>
                <a:off x="7459411" y="4459351"/>
                <a:ext cx="14617" cy="12711"/>
              </a:xfrm>
              <a:custGeom>
                <a:avLst/>
                <a:gdLst/>
                <a:ahLst/>
                <a:cxnLst/>
                <a:rect l="l" t="t" r="r" b="b"/>
                <a:pathLst>
                  <a:path w="69" h="60" extrusionOk="0">
                    <a:moveTo>
                      <a:pt x="69" y="1"/>
                    </a:moveTo>
                    <a:cubicBezTo>
                      <a:pt x="49" y="20"/>
                      <a:pt x="20" y="30"/>
                      <a:pt x="0" y="49"/>
                    </a:cubicBezTo>
                    <a:cubicBezTo>
                      <a:pt x="0" y="49"/>
                      <a:pt x="0" y="60"/>
                      <a:pt x="10" y="60"/>
                    </a:cubicBezTo>
                    <a:cubicBezTo>
                      <a:pt x="29" y="49"/>
                      <a:pt x="49" y="2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6" name="Google Shape;3656;p21"/>
              <p:cNvSpPr/>
              <p:nvPr/>
            </p:nvSpPr>
            <p:spPr>
              <a:xfrm>
                <a:off x="7440556" y="4434353"/>
                <a:ext cx="14829" cy="12711"/>
              </a:xfrm>
              <a:custGeom>
                <a:avLst/>
                <a:gdLst/>
                <a:ahLst/>
                <a:cxnLst/>
                <a:rect l="l" t="t" r="r" b="b"/>
                <a:pathLst>
                  <a:path w="70" h="60" extrusionOk="0">
                    <a:moveTo>
                      <a:pt x="0" y="0"/>
                    </a:moveTo>
                    <a:lnTo>
                      <a:pt x="59" y="60"/>
                    </a:lnTo>
                    <a:lnTo>
                      <a:pt x="70" y="49"/>
                    </a:lnTo>
                    <a:cubicBezTo>
                      <a:pt x="50" y="30"/>
                      <a:pt x="3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7" name="Google Shape;3657;p21"/>
              <p:cNvSpPr/>
              <p:nvPr/>
            </p:nvSpPr>
            <p:spPr>
              <a:xfrm>
                <a:off x="7461317" y="4409355"/>
                <a:ext cx="10804" cy="12711"/>
              </a:xfrm>
              <a:custGeom>
                <a:avLst/>
                <a:gdLst/>
                <a:ahLst/>
                <a:cxnLst/>
                <a:rect l="l" t="t" r="r" b="b"/>
                <a:pathLst>
                  <a:path w="51" h="60" extrusionOk="0">
                    <a:moveTo>
                      <a:pt x="50" y="0"/>
                    </a:moveTo>
                    <a:lnTo>
                      <a:pt x="1" y="49"/>
                    </a:lnTo>
                    <a:cubicBezTo>
                      <a:pt x="1" y="59"/>
                      <a:pt x="11" y="59"/>
                      <a:pt x="11" y="59"/>
                    </a:cubicBezTo>
                    <a:cubicBezTo>
                      <a:pt x="20" y="40"/>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8" name="Google Shape;3658;p21"/>
              <p:cNvSpPr/>
              <p:nvPr/>
            </p:nvSpPr>
            <p:spPr>
              <a:xfrm>
                <a:off x="7444582" y="4392619"/>
                <a:ext cx="12711" cy="12711"/>
              </a:xfrm>
              <a:custGeom>
                <a:avLst/>
                <a:gdLst/>
                <a:ahLst/>
                <a:cxnLst/>
                <a:rect l="l" t="t" r="r" b="b"/>
                <a:pathLst>
                  <a:path w="60" h="60" extrusionOk="0">
                    <a:moveTo>
                      <a:pt x="1" y="1"/>
                    </a:moveTo>
                    <a:lnTo>
                      <a:pt x="1" y="1"/>
                    </a:lnTo>
                    <a:cubicBezTo>
                      <a:pt x="21" y="20"/>
                      <a:pt x="31" y="40"/>
                      <a:pt x="51" y="60"/>
                    </a:cubicBezTo>
                    <a:cubicBezTo>
                      <a:pt x="51" y="60"/>
                      <a:pt x="60" y="60"/>
                      <a:pt x="60" y="49"/>
                    </a:cubicBezTo>
                    <a:cubicBezTo>
                      <a:pt x="40" y="30"/>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59" name="Google Shape;3659;p21"/>
              <p:cNvSpPr/>
              <p:nvPr/>
            </p:nvSpPr>
            <p:spPr>
              <a:xfrm>
                <a:off x="7459411" y="4369740"/>
                <a:ext cx="14617" cy="14829"/>
              </a:xfrm>
              <a:custGeom>
                <a:avLst/>
                <a:gdLst/>
                <a:ahLst/>
                <a:cxnLst/>
                <a:rect l="l" t="t" r="r" b="b"/>
                <a:pathLst>
                  <a:path w="69" h="70" extrusionOk="0">
                    <a:moveTo>
                      <a:pt x="69" y="0"/>
                    </a:moveTo>
                    <a:lnTo>
                      <a:pt x="69" y="0"/>
                    </a:lnTo>
                    <a:cubicBezTo>
                      <a:pt x="40" y="20"/>
                      <a:pt x="20" y="39"/>
                      <a:pt x="0" y="59"/>
                    </a:cubicBezTo>
                    <a:lnTo>
                      <a:pt x="10" y="69"/>
                    </a:lnTo>
                    <a:cubicBezTo>
                      <a:pt x="29" y="5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0" name="Google Shape;3660;p21"/>
              <p:cNvSpPr/>
              <p:nvPr/>
            </p:nvSpPr>
            <p:spPr>
              <a:xfrm>
                <a:off x="7482290" y="4392619"/>
                <a:ext cx="14829" cy="8686"/>
              </a:xfrm>
              <a:custGeom>
                <a:avLst/>
                <a:gdLst/>
                <a:ahLst/>
                <a:cxnLst/>
                <a:rect l="l" t="t" r="r" b="b"/>
                <a:pathLst>
                  <a:path w="70" h="41" extrusionOk="0">
                    <a:moveTo>
                      <a:pt x="69" y="1"/>
                    </a:moveTo>
                    <a:cubicBezTo>
                      <a:pt x="50" y="10"/>
                      <a:pt x="20" y="20"/>
                      <a:pt x="0" y="30"/>
                    </a:cubicBezTo>
                    <a:lnTo>
                      <a:pt x="10" y="40"/>
                    </a:lnTo>
                    <a:cubicBezTo>
                      <a:pt x="30" y="30"/>
                      <a:pt x="50" y="10"/>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1" name="Google Shape;3661;p21"/>
              <p:cNvSpPr/>
              <p:nvPr/>
            </p:nvSpPr>
            <p:spPr>
              <a:xfrm>
                <a:off x="7484409" y="4434353"/>
                <a:ext cx="14617" cy="9533"/>
              </a:xfrm>
              <a:custGeom>
                <a:avLst/>
                <a:gdLst/>
                <a:ahLst/>
                <a:cxnLst/>
                <a:rect l="l" t="t" r="r" b="b"/>
                <a:pathLst>
                  <a:path w="69" h="45" extrusionOk="0">
                    <a:moveTo>
                      <a:pt x="69" y="0"/>
                    </a:moveTo>
                    <a:lnTo>
                      <a:pt x="69" y="0"/>
                    </a:lnTo>
                    <a:cubicBezTo>
                      <a:pt x="40" y="10"/>
                      <a:pt x="20" y="20"/>
                      <a:pt x="0" y="40"/>
                    </a:cubicBezTo>
                    <a:cubicBezTo>
                      <a:pt x="0" y="40"/>
                      <a:pt x="0" y="44"/>
                      <a:pt x="3" y="44"/>
                    </a:cubicBezTo>
                    <a:cubicBezTo>
                      <a:pt x="5" y="44"/>
                      <a:pt x="7" y="43"/>
                      <a:pt x="10" y="40"/>
                    </a:cubicBezTo>
                    <a:cubicBezTo>
                      <a:pt x="29" y="30"/>
                      <a:pt x="49" y="20"/>
                      <a:pt x="6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2" name="Google Shape;3662;p21"/>
              <p:cNvSpPr/>
              <p:nvPr/>
            </p:nvSpPr>
            <p:spPr>
              <a:xfrm>
                <a:off x="7478053" y="4469732"/>
                <a:ext cx="19066" cy="8474"/>
              </a:xfrm>
              <a:custGeom>
                <a:avLst/>
                <a:gdLst/>
                <a:ahLst/>
                <a:cxnLst/>
                <a:rect l="l" t="t" r="r" b="b"/>
                <a:pathLst>
                  <a:path w="90" h="40" extrusionOk="0">
                    <a:moveTo>
                      <a:pt x="89" y="0"/>
                    </a:moveTo>
                    <a:cubicBezTo>
                      <a:pt x="59" y="0"/>
                      <a:pt x="30" y="11"/>
                      <a:pt x="11" y="30"/>
                    </a:cubicBezTo>
                    <a:cubicBezTo>
                      <a:pt x="0" y="30"/>
                      <a:pt x="11" y="40"/>
                      <a:pt x="11" y="40"/>
                    </a:cubicBezTo>
                    <a:cubicBezTo>
                      <a:pt x="40" y="2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3" name="Google Shape;3663;p21"/>
              <p:cNvSpPr/>
              <p:nvPr/>
            </p:nvSpPr>
            <p:spPr>
              <a:xfrm>
                <a:off x="7482290" y="4501085"/>
                <a:ext cx="16736" cy="8474"/>
              </a:xfrm>
              <a:custGeom>
                <a:avLst/>
                <a:gdLst/>
                <a:ahLst/>
                <a:cxnLst/>
                <a:rect l="l" t="t" r="r" b="b"/>
                <a:pathLst>
                  <a:path w="79" h="40" extrusionOk="0">
                    <a:moveTo>
                      <a:pt x="79" y="0"/>
                    </a:moveTo>
                    <a:cubicBezTo>
                      <a:pt x="50" y="10"/>
                      <a:pt x="30" y="20"/>
                      <a:pt x="0" y="30"/>
                    </a:cubicBezTo>
                    <a:lnTo>
                      <a:pt x="0" y="40"/>
                    </a:lnTo>
                    <a:cubicBezTo>
                      <a:pt x="30" y="30"/>
                      <a:pt x="5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4" name="Google Shape;3664;p21"/>
              <p:cNvSpPr/>
              <p:nvPr/>
            </p:nvSpPr>
            <p:spPr>
              <a:xfrm>
                <a:off x="7480172" y="4538582"/>
                <a:ext cx="10592" cy="2118"/>
              </a:xfrm>
              <a:custGeom>
                <a:avLst/>
                <a:gdLst/>
                <a:ahLst/>
                <a:cxnLst/>
                <a:rect l="l" t="t" r="r" b="b"/>
                <a:pathLst>
                  <a:path w="50" h="10" extrusionOk="0">
                    <a:moveTo>
                      <a:pt x="1" y="1"/>
                    </a:moveTo>
                    <a:lnTo>
                      <a:pt x="1" y="10"/>
                    </a:lnTo>
                    <a:cubicBezTo>
                      <a:pt x="20" y="10"/>
                      <a:pt x="40" y="1"/>
                      <a:pt x="4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5" name="Google Shape;3665;p21"/>
              <p:cNvSpPr/>
              <p:nvPr/>
            </p:nvSpPr>
            <p:spPr>
              <a:xfrm>
                <a:off x="7467673" y="4567817"/>
                <a:ext cx="16948" cy="6355"/>
              </a:xfrm>
              <a:custGeom>
                <a:avLst/>
                <a:gdLst/>
                <a:ahLst/>
                <a:cxnLst/>
                <a:rect l="l" t="t" r="r" b="b"/>
                <a:pathLst>
                  <a:path w="80" h="30" extrusionOk="0">
                    <a:moveTo>
                      <a:pt x="79" y="0"/>
                    </a:moveTo>
                    <a:lnTo>
                      <a:pt x="79" y="0"/>
                    </a:lnTo>
                    <a:cubicBezTo>
                      <a:pt x="49" y="10"/>
                      <a:pt x="20" y="10"/>
                      <a:pt x="1" y="20"/>
                    </a:cubicBezTo>
                    <a:lnTo>
                      <a:pt x="1" y="29"/>
                    </a:lnTo>
                    <a:cubicBezTo>
                      <a:pt x="30" y="20"/>
                      <a:pt x="49" y="10"/>
                      <a:pt x="7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6" name="Google Shape;3666;p21"/>
              <p:cNvSpPr/>
              <p:nvPr/>
            </p:nvSpPr>
            <p:spPr>
              <a:xfrm>
                <a:off x="7448818" y="4597052"/>
                <a:ext cx="21185" cy="6355"/>
              </a:xfrm>
              <a:custGeom>
                <a:avLst/>
                <a:gdLst/>
                <a:ahLst/>
                <a:cxnLst/>
                <a:rect l="l" t="t" r="r" b="b"/>
                <a:pathLst>
                  <a:path w="100" h="30" extrusionOk="0">
                    <a:moveTo>
                      <a:pt x="99" y="0"/>
                    </a:moveTo>
                    <a:cubicBezTo>
                      <a:pt x="70" y="0"/>
                      <a:pt x="31" y="0"/>
                      <a:pt x="11" y="20"/>
                    </a:cubicBezTo>
                    <a:cubicBezTo>
                      <a:pt x="1" y="20"/>
                      <a:pt x="11" y="29"/>
                      <a:pt x="11" y="29"/>
                    </a:cubicBezTo>
                    <a:cubicBezTo>
                      <a:pt x="40" y="10"/>
                      <a:pt x="70"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7" name="Google Shape;3667;p21"/>
              <p:cNvSpPr/>
              <p:nvPr/>
            </p:nvSpPr>
            <p:spPr>
              <a:xfrm>
                <a:off x="7419584" y="4553200"/>
                <a:ext cx="10804" cy="19914"/>
              </a:xfrm>
              <a:custGeom>
                <a:avLst/>
                <a:gdLst/>
                <a:ahLst/>
                <a:cxnLst/>
                <a:rect l="l" t="t" r="r" b="b"/>
                <a:pathLst>
                  <a:path w="51" h="94" extrusionOk="0">
                    <a:moveTo>
                      <a:pt x="1" y="0"/>
                    </a:moveTo>
                    <a:lnTo>
                      <a:pt x="1" y="0"/>
                    </a:lnTo>
                    <a:cubicBezTo>
                      <a:pt x="11" y="30"/>
                      <a:pt x="21" y="69"/>
                      <a:pt x="40" y="89"/>
                    </a:cubicBezTo>
                    <a:cubicBezTo>
                      <a:pt x="40" y="92"/>
                      <a:pt x="41" y="93"/>
                      <a:pt x="43" y="93"/>
                    </a:cubicBezTo>
                    <a:cubicBezTo>
                      <a:pt x="46" y="93"/>
                      <a:pt x="50" y="89"/>
                      <a:pt x="50" y="89"/>
                    </a:cubicBezTo>
                    <a:cubicBezTo>
                      <a:pt x="40" y="59"/>
                      <a:pt x="21"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8" name="Google Shape;3668;p21"/>
              <p:cNvSpPr/>
              <p:nvPr/>
            </p:nvSpPr>
            <p:spPr>
              <a:xfrm>
                <a:off x="7438438" y="4357029"/>
                <a:ext cx="10592" cy="18007"/>
              </a:xfrm>
              <a:custGeom>
                <a:avLst/>
                <a:gdLst/>
                <a:ahLst/>
                <a:cxnLst/>
                <a:rect l="l" t="t" r="r" b="b"/>
                <a:pathLst>
                  <a:path w="50" h="85" extrusionOk="0">
                    <a:moveTo>
                      <a:pt x="1" y="1"/>
                    </a:moveTo>
                    <a:cubicBezTo>
                      <a:pt x="20" y="31"/>
                      <a:pt x="30" y="60"/>
                      <a:pt x="40" y="80"/>
                    </a:cubicBezTo>
                    <a:cubicBezTo>
                      <a:pt x="40" y="83"/>
                      <a:pt x="41" y="84"/>
                      <a:pt x="43" y="84"/>
                    </a:cubicBezTo>
                    <a:cubicBezTo>
                      <a:pt x="45" y="84"/>
                      <a:pt x="50" y="80"/>
                      <a:pt x="50" y="80"/>
                    </a:cubicBezTo>
                    <a:cubicBezTo>
                      <a:pt x="40" y="51"/>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69" name="Google Shape;3669;p21"/>
              <p:cNvSpPr/>
              <p:nvPr/>
            </p:nvSpPr>
            <p:spPr>
              <a:xfrm>
                <a:off x="7428057" y="4403000"/>
                <a:ext cx="12711" cy="12711"/>
              </a:xfrm>
              <a:custGeom>
                <a:avLst/>
                <a:gdLst/>
                <a:ahLst/>
                <a:cxnLst/>
                <a:rect l="l" t="t" r="r" b="b"/>
                <a:pathLst>
                  <a:path w="60" h="60" extrusionOk="0">
                    <a:moveTo>
                      <a:pt x="0" y="0"/>
                    </a:moveTo>
                    <a:lnTo>
                      <a:pt x="0" y="0"/>
                    </a:lnTo>
                    <a:cubicBezTo>
                      <a:pt x="20" y="20"/>
                      <a:pt x="40" y="40"/>
                      <a:pt x="50" y="60"/>
                    </a:cubicBezTo>
                    <a:cubicBezTo>
                      <a:pt x="50" y="60"/>
                      <a:pt x="59" y="60"/>
                      <a:pt x="59" y="50"/>
                    </a:cubicBezTo>
                    <a:cubicBezTo>
                      <a:pt x="50" y="3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0" name="Google Shape;3670;p21"/>
              <p:cNvSpPr/>
              <p:nvPr/>
            </p:nvSpPr>
            <p:spPr>
              <a:xfrm>
                <a:off x="7425939" y="4444734"/>
                <a:ext cx="14829" cy="19066"/>
              </a:xfrm>
              <a:custGeom>
                <a:avLst/>
                <a:gdLst/>
                <a:ahLst/>
                <a:cxnLst/>
                <a:rect l="l" t="t" r="r" b="b"/>
                <a:pathLst>
                  <a:path w="70" h="90" extrusionOk="0">
                    <a:moveTo>
                      <a:pt x="1" y="0"/>
                    </a:moveTo>
                    <a:lnTo>
                      <a:pt x="60" y="89"/>
                    </a:lnTo>
                    <a:cubicBezTo>
                      <a:pt x="60" y="89"/>
                      <a:pt x="69" y="89"/>
                      <a:pt x="69" y="79"/>
                    </a:cubicBezTo>
                    <a:cubicBezTo>
                      <a:pt x="50" y="50"/>
                      <a:pt x="30" y="3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1" name="Google Shape;3671;p21"/>
              <p:cNvSpPr/>
              <p:nvPr/>
            </p:nvSpPr>
            <p:spPr>
              <a:xfrm>
                <a:off x="7394586" y="4334361"/>
                <a:ext cx="4449" cy="6355"/>
              </a:xfrm>
              <a:custGeom>
                <a:avLst/>
                <a:gdLst/>
                <a:ahLst/>
                <a:cxnLst/>
                <a:rect l="l" t="t" r="r" b="b"/>
                <a:pathLst>
                  <a:path w="21" h="30" extrusionOk="0">
                    <a:moveTo>
                      <a:pt x="20" y="0"/>
                    </a:moveTo>
                    <a:lnTo>
                      <a:pt x="20" y="0"/>
                    </a:lnTo>
                    <a:cubicBezTo>
                      <a:pt x="20" y="10"/>
                      <a:pt x="1" y="20"/>
                      <a:pt x="1" y="29"/>
                    </a:cubicBezTo>
                    <a:lnTo>
                      <a:pt x="11" y="29"/>
                    </a:lnTo>
                    <a:cubicBezTo>
                      <a:pt x="20" y="20"/>
                      <a:pt x="20" y="10"/>
                      <a:pt x="2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grpSp>
          <p:nvGrpSpPr>
            <p:cNvPr id="3672" name="Google Shape;3672;p21"/>
            <p:cNvGrpSpPr/>
            <p:nvPr/>
          </p:nvGrpSpPr>
          <p:grpSpPr>
            <a:xfrm>
              <a:off x="963107" y="4183314"/>
              <a:ext cx="275402" cy="601435"/>
              <a:chOff x="963107" y="4183314"/>
              <a:chExt cx="275402" cy="601435"/>
            </a:xfrm>
          </p:grpSpPr>
          <p:sp>
            <p:nvSpPr>
              <p:cNvPr id="3673" name="Google Shape;3673;p21"/>
              <p:cNvSpPr/>
              <p:nvPr/>
            </p:nvSpPr>
            <p:spPr>
              <a:xfrm>
                <a:off x="1009078" y="4223777"/>
                <a:ext cx="60588" cy="244048"/>
              </a:xfrm>
              <a:custGeom>
                <a:avLst/>
                <a:gdLst/>
                <a:ahLst/>
                <a:cxnLst/>
                <a:rect l="l" t="t" r="r" b="b"/>
                <a:pathLst>
                  <a:path w="286" h="1152" extrusionOk="0">
                    <a:moveTo>
                      <a:pt x="0" y="0"/>
                    </a:moveTo>
                    <a:cubicBezTo>
                      <a:pt x="10" y="10"/>
                      <a:pt x="49" y="59"/>
                      <a:pt x="49" y="148"/>
                    </a:cubicBezTo>
                    <a:cubicBezTo>
                      <a:pt x="49" y="256"/>
                      <a:pt x="29" y="1034"/>
                      <a:pt x="79" y="1093"/>
                    </a:cubicBezTo>
                    <a:cubicBezTo>
                      <a:pt x="118" y="1132"/>
                      <a:pt x="217" y="1152"/>
                      <a:pt x="285" y="1152"/>
                    </a:cubicBezTo>
                    <a:lnTo>
                      <a:pt x="285" y="1102"/>
                    </a:lnTo>
                    <a:cubicBezTo>
                      <a:pt x="79" y="1102"/>
                      <a:pt x="118" y="955"/>
                      <a:pt x="118" y="492"/>
                    </a:cubicBezTo>
                    <a:cubicBezTo>
                      <a:pt x="118" y="177"/>
                      <a:pt x="128"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4" name="Google Shape;3674;p21"/>
              <p:cNvSpPr/>
              <p:nvPr/>
            </p:nvSpPr>
            <p:spPr>
              <a:xfrm>
                <a:off x="975606" y="4223777"/>
                <a:ext cx="94060" cy="273283"/>
              </a:xfrm>
              <a:custGeom>
                <a:avLst/>
                <a:gdLst/>
                <a:ahLst/>
                <a:cxnLst/>
                <a:rect l="l" t="t" r="r" b="b"/>
                <a:pathLst>
                  <a:path w="444" h="1290" extrusionOk="0">
                    <a:moveTo>
                      <a:pt x="109" y="0"/>
                    </a:moveTo>
                    <a:lnTo>
                      <a:pt x="109" y="0"/>
                    </a:lnTo>
                    <a:cubicBezTo>
                      <a:pt x="30" y="20"/>
                      <a:pt x="1" y="128"/>
                      <a:pt x="1" y="453"/>
                    </a:cubicBezTo>
                    <a:cubicBezTo>
                      <a:pt x="1" y="1122"/>
                      <a:pt x="89" y="1279"/>
                      <a:pt x="443" y="1290"/>
                    </a:cubicBezTo>
                    <a:lnTo>
                      <a:pt x="443" y="1231"/>
                    </a:lnTo>
                    <a:lnTo>
                      <a:pt x="237" y="1181"/>
                    </a:lnTo>
                    <a:cubicBezTo>
                      <a:pt x="60" y="1142"/>
                      <a:pt x="109" y="768"/>
                      <a:pt x="80" y="354"/>
                    </a:cubicBezTo>
                    <a:cubicBezTo>
                      <a:pt x="60" y="118"/>
                      <a:pt x="89" y="30"/>
                      <a:pt x="10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5" name="Google Shape;3675;p21"/>
              <p:cNvSpPr/>
              <p:nvPr/>
            </p:nvSpPr>
            <p:spPr>
              <a:xfrm>
                <a:off x="984080" y="4223777"/>
                <a:ext cx="85586" cy="260784"/>
              </a:xfrm>
              <a:custGeom>
                <a:avLst/>
                <a:gdLst/>
                <a:ahLst/>
                <a:cxnLst/>
                <a:rect l="l" t="t" r="r" b="b"/>
                <a:pathLst>
                  <a:path w="404" h="1231" extrusionOk="0">
                    <a:moveTo>
                      <a:pt x="59" y="0"/>
                    </a:moveTo>
                    <a:cubicBezTo>
                      <a:pt x="40" y="10"/>
                      <a:pt x="29" y="50"/>
                      <a:pt x="20" y="69"/>
                    </a:cubicBezTo>
                    <a:cubicBezTo>
                      <a:pt x="0" y="158"/>
                      <a:pt x="10" y="256"/>
                      <a:pt x="20" y="354"/>
                    </a:cubicBezTo>
                    <a:cubicBezTo>
                      <a:pt x="49" y="768"/>
                      <a:pt x="0" y="1142"/>
                      <a:pt x="177" y="1181"/>
                    </a:cubicBezTo>
                    <a:lnTo>
                      <a:pt x="403" y="1231"/>
                    </a:lnTo>
                    <a:lnTo>
                      <a:pt x="403" y="1152"/>
                    </a:lnTo>
                    <a:cubicBezTo>
                      <a:pt x="335" y="1152"/>
                      <a:pt x="226" y="1132"/>
                      <a:pt x="187" y="1093"/>
                    </a:cubicBezTo>
                    <a:cubicBezTo>
                      <a:pt x="128" y="1034"/>
                      <a:pt x="147" y="256"/>
                      <a:pt x="147" y="148"/>
                    </a:cubicBezTo>
                    <a:cubicBezTo>
                      <a:pt x="147" y="109"/>
                      <a:pt x="147" y="79"/>
                      <a:pt x="128" y="50"/>
                    </a:cubicBezTo>
                    <a:cubicBezTo>
                      <a:pt x="128"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6" name="Google Shape;3676;p21"/>
              <p:cNvSpPr/>
              <p:nvPr/>
            </p:nvSpPr>
            <p:spPr>
              <a:xfrm>
                <a:off x="992342" y="4223777"/>
                <a:ext cx="77324" cy="258666"/>
              </a:xfrm>
              <a:custGeom>
                <a:avLst/>
                <a:gdLst/>
                <a:ahLst/>
                <a:cxnLst/>
                <a:rect l="l" t="t" r="r" b="b"/>
                <a:pathLst>
                  <a:path w="365" h="1221" extrusionOk="0">
                    <a:moveTo>
                      <a:pt x="60" y="0"/>
                    </a:moveTo>
                    <a:cubicBezTo>
                      <a:pt x="40" y="10"/>
                      <a:pt x="30" y="50"/>
                      <a:pt x="20" y="69"/>
                    </a:cubicBezTo>
                    <a:cubicBezTo>
                      <a:pt x="1" y="158"/>
                      <a:pt x="10" y="256"/>
                      <a:pt x="20" y="354"/>
                    </a:cubicBezTo>
                    <a:cubicBezTo>
                      <a:pt x="49" y="768"/>
                      <a:pt x="1" y="1142"/>
                      <a:pt x="178" y="1181"/>
                    </a:cubicBezTo>
                    <a:lnTo>
                      <a:pt x="364" y="1220"/>
                    </a:lnTo>
                    <a:lnTo>
                      <a:pt x="364" y="1152"/>
                    </a:lnTo>
                    <a:cubicBezTo>
                      <a:pt x="296" y="1142"/>
                      <a:pt x="217" y="1132"/>
                      <a:pt x="178" y="1093"/>
                    </a:cubicBezTo>
                    <a:cubicBezTo>
                      <a:pt x="128" y="1034"/>
                      <a:pt x="148" y="256"/>
                      <a:pt x="148" y="148"/>
                    </a:cubicBezTo>
                    <a:cubicBezTo>
                      <a:pt x="148" y="109"/>
                      <a:pt x="138" y="79"/>
                      <a:pt x="128" y="50"/>
                    </a:cubicBezTo>
                    <a:cubicBezTo>
                      <a:pt x="119" y="30"/>
                      <a:pt x="108"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7" name="Google Shape;3677;p21"/>
              <p:cNvSpPr/>
              <p:nvPr/>
            </p:nvSpPr>
            <p:spPr>
              <a:xfrm>
                <a:off x="988105" y="4223777"/>
                <a:ext cx="81561" cy="260784"/>
              </a:xfrm>
              <a:custGeom>
                <a:avLst/>
                <a:gdLst/>
                <a:ahLst/>
                <a:cxnLst/>
                <a:rect l="l" t="t" r="r" b="b"/>
                <a:pathLst>
                  <a:path w="385" h="1231" extrusionOk="0">
                    <a:moveTo>
                      <a:pt x="60" y="0"/>
                    </a:moveTo>
                    <a:cubicBezTo>
                      <a:pt x="40" y="10"/>
                      <a:pt x="30" y="50"/>
                      <a:pt x="21" y="69"/>
                    </a:cubicBezTo>
                    <a:cubicBezTo>
                      <a:pt x="1" y="158"/>
                      <a:pt x="10" y="256"/>
                      <a:pt x="21" y="354"/>
                    </a:cubicBezTo>
                    <a:cubicBezTo>
                      <a:pt x="50" y="768"/>
                      <a:pt x="1" y="1142"/>
                      <a:pt x="178" y="1181"/>
                    </a:cubicBezTo>
                    <a:lnTo>
                      <a:pt x="384" y="1231"/>
                    </a:lnTo>
                    <a:lnTo>
                      <a:pt x="384" y="1152"/>
                    </a:lnTo>
                    <a:cubicBezTo>
                      <a:pt x="316" y="1152"/>
                      <a:pt x="217" y="1132"/>
                      <a:pt x="178" y="1093"/>
                    </a:cubicBezTo>
                    <a:cubicBezTo>
                      <a:pt x="128" y="1034"/>
                      <a:pt x="148" y="256"/>
                      <a:pt x="148" y="148"/>
                    </a:cubicBezTo>
                    <a:cubicBezTo>
                      <a:pt x="148" y="109"/>
                      <a:pt x="139" y="79"/>
                      <a:pt x="128" y="50"/>
                    </a:cubicBezTo>
                    <a:cubicBezTo>
                      <a:pt x="119" y="30"/>
                      <a:pt x="109" y="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8" name="Google Shape;3678;p21"/>
              <p:cNvSpPr/>
              <p:nvPr/>
            </p:nvSpPr>
            <p:spPr>
              <a:xfrm>
                <a:off x="988105" y="4221658"/>
                <a:ext cx="83892" cy="262479"/>
              </a:xfrm>
              <a:custGeom>
                <a:avLst/>
                <a:gdLst/>
                <a:ahLst/>
                <a:cxnLst/>
                <a:rect l="l" t="t" r="r" b="b"/>
                <a:pathLst>
                  <a:path w="396" h="1239" extrusionOk="0">
                    <a:moveTo>
                      <a:pt x="158" y="985"/>
                    </a:moveTo>
                    <a:cubicBezTo>
                      <a:pt x="158" y="1014"/>
                      <a:pt x="158" y="1034"/>
                      <a:pt x="168" y="1064"/>
                    </a:cubicBezTo>
                    <a:cubicBezTo>
                      <a:pt x="168" y="1034"/>
                      <a:pt x="158" y="1014"/>
                      <a:pt x="158" y="985"/>
                    </a:cubicBezTo>
                    <a:close/>
                    <a:moveTo>
                      <a:pt x="168" y="1064"/>
                    </a:moveTo>
                    <a:cubicBezTo>
                      <a:pt x="168" y="1083"/>
                      <a:pt x="178" y="1093"/>
                      <a:pt x="178" y="1103"/>
                    </a:cubicBezTo>
                    <a:cubicBezTo>
                      <a:pt x="188" y="1112"/>
                      <a:pt x="207" y="1123"/>
                      <a:pt x="217" y="1132"/>
                    </a:cubicBezTo>
                    <a:cubicBezTo>
                      <a:pt x="246" y="1142"/>
                      <a:pt x="276" y="1142"/>
                      <a:pt x="296" y="1152"/>
                    </a:cubicBezTo>
                    <a:lnTo>
                      <a:pt x="296" y="1152"/>
                    </a:lnTo>
                    <a:cubicBezTo>
                      <a:pt x="276" y="1142"/>
                      <a:pt x="246" y="1142"/>
                      <a:pt x="217" y="1123"/>
                    </a:cubicBezTo>
                    <a:cubicBezTo>
                      <a:pt x="207" y="1123"/>
                      <a:pt x="198" y="1112"/>
                      <a:pt x="188" y="1103"/>
                    </a:cubicBezTo>
                    <a:cubicBezTo>
                      <a:pt x="178" y="1093"/>
                      <a:pt x="178" y="1083"/>
                      <a:pt x="168" y="1064"/>
                    </a:cubicBezTo>
                    <a:close/>
                    <a:moveTo>
                      <a:pt x="296" y="1152"/>
                    </a:moveTo>
                    <a:cubicBezTo>
                      <a:pt x="325" y="1162"/>
                      <a:pt x="355" y="1162"/>
                      <a:pt x="384" y="1162"/>
                    </a:cubicBezTo>
                    <a:cubicBezTo>
                      <a:pt x="355" y="1162"/>
                      <a:pt x="325" y="1152"/>
                      <a:pt x="296" y="1152"/>
                    </a:cubicBezTo>
                    <a:close/>
                    <a:moveTo>
                      <a:pt x="80" y="1"/>
                    </a:moveTo>
                    <a:cubicBezTo>
                      <a:pt x="69" y="1"/>
                      <a:pt x="60" y="1"/>
                      <a:pt x="50" y="10"/>
                    </a:cubicBezTo>
                    <a:cubicBezTo>
                      <a:pt x="40" y="10"/>
                      <a:pt x="40" y="20"/>
                      <a:pt x="40" y="20"/>
                    </a:cubicBezTo>
                    <a:cubicBezTo>
                      <a:pt x="30" y="30"/>
                      <a:pt x="30" y="40"/>
                      <a:pt x="30" y="40"/>
                    </a:cubicBezTo>
                    <a:cubicBezTo>
                      <a:pt x="21" y="60"/>
                      <a:pt x="21" y="69"/>
                      <a:pt x="21" y="89"/>
                    </a:cubicBezTo>
                    <a:cubicBezTo>
                      <a:pt x="10" y="119"/>
                      <a:pt x="10" y="148"/>
                      <a:pt x="10" y="178"/>
                    </a:cubicBezTo>
                    <a:cubicBezTo>
                      <a:pt x="1" y="227"/>
                      <a:pt x="10" y="286"/>
                      <a:pt x="10" y="345"/>
                    </a:cubicBezTo>
                    <a:cubicBezTo>
                      <a:pt x="21" y="463"/>
                      <a:pt x="21" y="571"/>
                      <a:pt x="30" y="690"/>
                    </a:cubicBezTo>
                    <a:lnTo>
                      <a:pt x="30" y="856"/>
                    </a:lnTo>
                    <a:cubicBezTo>
                      <a:pt x="40" y="916"/>
                      <a:pt x="40" y="975"/>
                      <a:pt x="50" y="1034"/>
                    </a:cubicBezTo>
                    <a:cubicBezTo>
                      <a:pt x="60" y="1053"/>
                      <a:pt x="69" y="1083"/>
                      <a:pt x="80" y="1112"/>
                    </a:cubicBezTo>
                    <a:cubicBezTo>
                      <a:pt x="89" y="1142"/>
                      <a:pt x="109" y="1162"/>
                      <a:pt x="139" y="1182"/>
                    </a:cubicBezTo>
                    <a:cubicBezTo>
                      <a:pt x="139" y="1182"/>
                      <a:pt x="148" y="1191"/>
                      <a:pt x="158" y="1191"/>
                    </a:cubicBezTo>
                    <a:cubicBezTo>
                      <a:pt x="158" y="1191"/>
                      <a:pt x="168" y="1191"/>
                      <a:pt x="178" y="1201"/>
                    </a:cubicBezTo>
                    <a:lnTo>
                      <a:pt x="217" y="1201"/>
                    </a:lnTo>
                    <a:lnTo>
                      <a:pt x="306" y="1221"/>
                    </a:lnTo>
                    <a:cubicBezTo>
                      <a:pt x="351" y="1233"/>
                      <a:pt x="378" y="1239"/>
                      <a:pt x="385" y="1239"/>
                    </a:cubicBezTo>
                    <a:cubicBezTo>
                      <a:pt x="395" y="1239"/>
                      <a:pt x="369" y="1228"/>
                      <a:pt x="306" y="1211"/>
                    </a:cubicBezTo>
                    <a:lnTo>
                      <a:pt x="217" y="1191"/>
                    </a:lnTo>
                    <a:lnTo>
                      <a:pt x="178" y="1182"/>
                    </a:lnTo>
                    <a:lnTo>
                      <a:pt x="158" y="1182"/>
                    </a:lnTo>
                    <a:cubicBezTo>
                      <a:pt x="158" y="1171"/>
                      <a:pt x="148" y="1171"/>
                      <a:pt x="139" y="1171"/>
                    </a:cubicBezTo>
                    <a:cubicBezTo>
                      <a:pt x="119" y="1152"/>
                      <a:pt x="99" y="1132"/>
                      <a:pt x="89" y="1103"/>
                    </a:cubicBezTo>
                    <a:cubicBezTo>
                      <a:pt x="80" y="1083"/>
                      <a:pt x="69" y="1053"/>
                      <a:pt x="69" y="1024"/>
                    </a:cubicBezTo>
                    <a:cubicBezTo>
                      <a:pt x="50" y="975"/>
                      <a:pt x="50" y="916"/>
                      <a:pt x="50" y="856"/>
                    </a:cubicBezTo>
                    <a:cubicBezTo>
                      <a:pt x="40" y="797"/>
                      <a:pt x="40" y="749"/>
                      <a:pt x="40" y="690"/>
                    </a:cubicBezTo>
                    <a:cubicBezTo>
                      <a:pt x="40" y="571"/>
                      <a:pt x="30" y="453"/>
                      <a:pt x="21" y="345"/>
                    </a:cubicBezTo>
                    <a:cubicBezTo>
                      <a:pt x="21" y="286"/>
                      <a:pt x="10" y="227"/>
                      <a:pt x="21" y="178"/>
                    </a:cubicBezTo>
                    <a:cubicBezTo>
                      <a:pt x="21" y="148"/>
                      <a:pt x="21" y="119"/>
                      <a:pt x="30" y="89"/>
                    </a:cubicBezTo>
                    <a:cubicBezTo>
                      <a:pt x="30" y="79"/>
                      <a:pt x="30" y="60"/>
                      <a:pt x="40" y="50"/>
                    </a:cubicBezTo>
                    <a:cubicBezTo>
                      <a:pt x="40" y="30"/>
                      <a:pt x="50" y="20"/>
                      <a:pt x="60" y="10"/>
                    </a:cubicBezTo>
                    <a:lnTo>
                      <a:pt x="99" y="10"/>
                    </a:lnTo>
                    <a:cubicBezTo>
                      <a:pt x="99" y="10"/>
                      <a:pt x="109" y="20"/>
                      <a:pt x="109" y="30"/>
                    </a:cubicBezTo>
                    <a:lnTo>
                      <a:pt x="119" y="40"/>
                    </a:lnTo>
                    <a:cubicBezTo>
                      <a:pt x="128" y="69"/>
                      <a:pt x="139" y="99"/>
                      <a:pt x="139" y="128"/>
                    </a:cubicBezTo>
                    <a:lnTo>
                      <a:pt x="139" y="207"/>
                    </a:lnTo>
                    <a:lnTo>
                      <a:pt x="139" y="296"/>
                    </a:lnTo>
                    <a:lnTo>
                      <a:pt x="139" y="640"/>
                    </a:lnTo>
                    <a:cubicBezTo>
                      <a:pt x="139" y="758"/>
                      <a:pt x="148" y="867"/>
                      <a:pt x="158" y="985"/>
                    </a:cubicBezTo>
                    <a:cubicBezTo>
                      <a:pt x="148" y="867"/>
                      <a:pt x="148" y="758"/>
                      <a:pt x="148" y="640"/>
                    </a:cubicBezTo>
                    <a:lnTo>
                      <a:pt x="148" y="296"/>
                    </a:lnTo>
                    <a:lnTo>
                      <a:pt x="148" y="207"/>
                    </a:lnTo>
                    <a:lnTo>
                      <a:pt x="148" y="128"/>
                    </a:lnTo>
                    <a:cubicBezTo>
                      <a:pt x="148" y="99"/>
                      <a:pt x="139" y="69"/>
                      <a:pt x="128" y="40"/>
                    </a:cubicBezTo>
                    <a:cubicBezTo>
                      <a:pt x="128" y="30"/>
                      <a:pt x="119" y="30"/>
                      <a:pt x="119" y="20"/>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79" name="Google Shape;3679;p21"/>
              <p:cNvSpPr/>
              <p:nvPr/>
            </p:nvSpPr>
            <p:spPr>
              <a:xfrm>
                <a:off x="1127713" y="4438590"/>
                <a:ext cx="60800" cy="244048"/>
              </a:xfrm>
              <a:custGeom>
                <a:avLst/>
                <a:gdLst/>
                <a:ahLst/>
                <a:cxnLst/>
                <a:rect l="l" t="t" r="r" b="b"/>
                <a:pathLst>
                  <a:path w="287" h="1152" extrusionOk="0">
                    <a:moveTo>
                      <a:pt x="287" y="0"/>
                    </a:moveTo>
                    <a:cubicBezTo>
                      <a:pt x="169" y="0"/>
                      <a:pt x="178" y="177"/>
                      <a:pt x="178" y="492"/>
                    </a:cubicBezTo>
                    <a:cubicBezTo>
                      <a:pt x="178" y="954"/>
                      <a:pt x="217" y="1092"/>
                      <a:pt x="1" y="1102"/>
                    </a:cubicBezTo>
                    <a:lnTo>
                      <a:pt x="1" y="1151"/>
                    </a:lnTo>
                    <a:cubicBezTo>
                      <a:pt x="70" y="1151"/>
                      <a:pt x="169" y="1132"/>
                      <a:pt x="208" y="1092"/>
                    </a:cubicBezTo>
                    <a:cubicBezTo>
                      <a:pt x="267" y="1033"/>
                      <a:pt x="247" y="256"/>
                      <a:pt x="247" y="138"/>
                    </a:cubicBezTo>
                    <a:cubicBezTo>
                      <a:pt x="247" y="59"/>
                      <a:pt x="276" y="10"/>
                      <a:pt x="287"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0" name="Google Shape;3680;p21"/>
              <p:cNvSpPr/>
              <p:nvPr/>
            </p:nvSpPr>
            <p:spPr>
              <a:xfrm>
                <a:off x="1127713" y="4438590"/>
                <a:ext cx="94272" cy="273071"/>
              </a:xfrm>
              <a:custGeom>
                <a:avLst/>
                <a:gdLst/>
                <a:ahLst/>
                <a:cxnLst/>
                <a:rect l="l" t="t" r="r" b="b"/>
                <a:pathLst>
                  <a:path w="445" h="1289" extrusionOk="0">
                    <a:moveTo>
                      <a:pt x="335" y="0"/>
                    </a:moveTo>
                    <a:lnTo>
                      <a:pt x="335" y="0"/>
                    </a:lnTo>
                    <a:cubicBezTo>
                      <a:pt x="365" y="29"/>
                      <a:pt x="385" y="118"/>
                      <a:pt x="365" y="344"/>
                    </a:cubicBezTo>
                    <a:cubicBezTo>
                      <a:pt x="335" y="768"/>
                      <a:pt x="385" y="1142"/>
                      <a:pt x="217" y="1181"/>
                    </a:cubicBezTo>
                    <a:lnTo>
                      <a:pt x="1" y="1220"/>
                    </a:lnTo>
                    <a:lnTo>
                      <a:pt x="1" y="1289"/>
                    </a:lnTo>
                    <a:cubicBezTo>
                      <a:pt x="355" y="1280"/>
                      <a:pt x="444" y="1122"/>
                      <a:pt x="444" y="453"/>
                    </a:cubicBezTo>
                    <a:cubicBezTo>
                      <a:pt x="444" y="128"/>
                      <a:pt x="424" y="2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1" name="Google Shape;3681;p21"/>
              <p:cNvSpPr/>
              <p:nvPr/>
            </p:nvSpPr>
            <p:spPr>
              <a:xfrm>
                <a:off x="1127713" y="4438590"/>
                <a:ext cx="87917" cy="260572"/>
              </a:xfrm>
              <a:custGeom>
                <a:avLst/>
                <a:gdLst/>
                <a:ahLst/>
                <a:cxnLst/>
                <a:rect l="l" t="t" r="r" b="b"/>
                <a:pathLst>
                  <a:path w="415" h="1230" extrusionOk="0">
                    <a:moveTo>
                      <a:pt x="316" y="0"/>
                    </a:moveTo>
                    <a:cubicBezTo>
                      <a:pt x="296" y="0"/>
                      <a:pt x="287" y="29"/>
                      <a:pt x="276" y="40"/>
                    </a:cubicBezTo>
                    <a:cubicBezTo>
                      <a:pt x="267" y="79"/>
                      <a:pt x="257" y="108"/>
                      <a:pt x="257" y="138"/>
                    </a:cubicBezTo>
                    <a:cubicBezTo>
                      <a:pt x="257" y="256"/>
                      <a:pt x="276" y="1033"/>
                      <a:pt x="217" y="1092"/>
                    </a:cubicBezTo>
                    <a:cubicBezTo>
                      <a:pt x="178" y="1132"/>
                      <a:pt x="80" y="1151"/>
                      <a:pt x="1" y="1151"/>
                    </a:cubicBezTo>
                    <a:lnTo>
                      <a:pt x="1" y="1230"/>
                    </a:lnTo>
                    <a:lnTo>
                      <a:pt x="228" y="1181"/>
                    </a:lnTo>
                    <a:cubicBezTo>
                      <a:pt x="414" y="1142"/>
                      <a:pt x="355" y="768"/>
                      <a:pt x="395" y="344"/>
                    </a:cubicBezTo>
                    <a:cubicBezTo>
                      <a:pt x="395" y="256"/>
                      <a:pt x="405" y="158"/>
                      <a:pt x="385" y="69"/>
                    </a:cubicBezTo>
                    <a:cubicBezTo>
                      <a:pt x="385" y="49"/>
                      <a:pt x="375" y="10"/>
                      <a:pt x="35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2" name="Google Shape;3682;p21"/>
              <p:cNvSpPr/>
              <p:nvPr/>
            </p:nvSpPr>
            <p:spPr>
              <a:xfrm>
                <a:off x="1127713" y="4438590"/>
                <a:ext cx="77536" cy="258666"/>
              </a:xfrm>
              <a:custGeom>
                <a:avLst/>
                <a:gdLst/>
                <a:ahLst/>
                <a:cxnLst/>
                <a:rect l="l" t="t" r="r" b="b"/>
                <a:pathLst>
                  <a:path w="366" h="1221" extrusionOk="0">
                    <a:moveTo>
                      <a:pt x="276" y="0"/>
                    </a:moveTo>
                    <a:cubicBezTo>
                      <a:pt x="257" y="0"/>
                      <a:pt x="247" y="29"/>
                      <a:pt x="237" y="40"/>
                    </a:cubicBezTo>
                    <a:cubicBezTo>
                      <a:pt x="228" y="79"/>
                      <a:pt x="228" y="108"/>
                      <a:pt x="228" y="138"/>
                    </a:cubicBezTo>
                    <a:cubicBezTo>
                      <a:pt x="228" y="256"/>
                      <a:pt x="247" y="1033"/>
                      <a:pt x="188" y="1092"/>
                    </a:cubicBezTo>
                    <a:cubicBezTo>
                      <a:pt x="158" y="1132"/>
                      <a:pt x="70" y="1142"/>
                      <a:pt x="1" y="1151"/>
                    </a:cubicBezTo>
                    <a:lnTo>
                      <a:pt x="1" y="1220"/>
                    </a:lnTo>
                    <a:lnTo>
                      <a:pt x="198" y="1181"/>
                    </a:lnTo>
                    <a:cubicBezTo>
                      <a:pt x="365" y="1142"/>
                      <a:pt x="316" y="768"/>
                      <a:pt x="346" y="344"/>
                    </a:cubicBezTo>
                    <a:cubicBezTo>
                      <a:pt x="355" y="256"/>
                      <a:pt x="365" y="158"/>
                      <a:pt x="346" y="69"/>
                    </a:cubicBezTo>
                    <a:cubicBezTo>
                      <a:pt x="346" y="49"/>
                      <a:pt x="335" y="10"/>
                      <a:pt x="316"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3" name="Google Shape;3683;p21"/>
              <p:cNvSpPr/>
              <p:nvPr/>
            </p:nvSpPr>
            <p:spPr>
              <a:xfrm>
                <a:off x="1127713" y="4438590"/>
                <a:ext cx="81773" cy="258666"/>
              </a:xfrm>
              <a:custGeom>
                <a:avLst/>
                <a:gdLst/>
                <a:ahLst/>
                <a:cxnLst/>
                <a:rect l="l" t="t" r="r" b="b"/>
                <a:pathLst>
                  <a:path w="386" h="1221" extrusionOk="0">
                    <a:moveTo>
                      <a:pt x="296" y="0"/>
                    </a:moveTo>
                    <a:cubicBezTo>
                      <a:pt x="276" y="0"/>
                      <a:pt x="267" y="29"/>
                      <a:pt x="257" y="40"/>
                    </a:cubicBezTo>
                    <a:cubicBezTo>
                      <a:pt x="247" y="79"/>
                      <a:pt x="247" y="108"/>
                      <a:pt x="247" y="138"/>
                    </a:cubicBezTo>
                    <a:cubicBezTo>
                      <a:pt x="247" y="256"/>
                      <a:pt x="267" y="1033"/>
                      <a:pt x="208" y="1092"/>
                    </a:cubicBezTo>
                    <a:cubicBezTo>
                      <a:pt x="169" y="1132"/>
                      <a:pt x="70" y="1151"/>
                      <a:pt x="1" y="1151"/>
                    </a:cubicBezTo>
                    <a:lnTo>
                      <a:pt x="1" y="1220"/>
                    </a:lnTo>
                    <a:lnTo>
                      <a:pt x="217" y="1181"/>
                    </a:lnTo>
                    <a:cubicBezTo>
                      <a:pt x="385" y="1142"/>
                      <a:pt x="335" y="768"/>
                      <a:pt x="365" y="344"/>
                    </a:cubicBezTo>
                    <a:cubicBezTo>
                      <a:pt x="375" y="256"/>
                      <a:pt x="385" y="158"/>
                      <a:pt x="365" y="69"/>
                    </a:cubicBezTo>
                    <a:cubicBezTo>
                      <a:pt x="365" y="49"/>
                      <a:pt x="355" y="10"/>
                      <a:pt x="335"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4" name="Google Shape;3684;p21"/>
              <p:cNvSpPr/>
              <p:nvPr/>
            </p:nvSpPr>
            <p:spPr>
              <a:xfrm>
                <a:off x="1126018" y="4436260"/>
                <a:ext cx="83468" cy="262691"/>
              </a:xfrm>
              <a:custGeom>
                <a:avLst/>
                <a:gdLst/>
                <a:ahLst/>
                <a:cxnLst/>
                <a:rect l="l" t="t" r="r" b="b"/>
                <a:pathLst>
                  <a:path w="394" h="1240" extrusionOk="0">
                    <a:moveTo>
                      <a:pt x="295" y="1"/>
                    </a:moveTo>
                    <a:cubicBezTo>
                      <a:pt x="295" y="11"/>
                      <a:pt x="284" y="11"/>
                      <a:pt x="284" y="21"/>
                    </a:cubicBezTo>
                    <a:cubicBezTo>
                      <a:pt x="275" y="31"/>
                      <a:pt x="275" y="31"/>
                      <a:pt x="275" y="40"/>
                    </a:cubicBezTo>
                    <a:cubicBezTo>
                      <a:pt x="255" y="70"/>
                      <a:pt x="255" y="99"/>
                      <a:pt x="255" y="129"/>
                    </a:cubicBezTo>
                    <a:cubicBezTo>
                      <a:pt x="265" y="99"/>
                      <a:pt x="265" y="70"/>
                      <a:pt x="284" y="40"/>
                    </a:cubicBezTo>
                    <a:lnTo>
                      <a:pt x="284" y="31"/>
                    </a:lnTo>
                    <a:cubicBezTo>
                      <a:pt x="295" y="21"/>
                      <a:pt x="295" y="11"/>
                      <a:pt x="304" y="11"/>
                    </a:cubicBezTo>
                    <a:lnTo>
                      <a:pt x="343" y="11"/>
                    </a:lnTo>
                    <a:cubicBezTo>
                      <a:pt x="334" y="1"/>
                      <a:pt x="324" y="1"/>
                      <a:pt x="324" y="1"/>
                    </a:cubicBezTo>
                    <a:close/>
                    <a:moveTo>
                      <a:pt x="255" y="129"/>
                    </a:moveTo>
                    <a:cubicBezTo>
                      <a:pt x="245" y="149"/>
                      <a:pt x="255" y="178"/>
                      <a:pt x="255" y="208"/>
                    </a:cubicBezTo>
                    <a:lnTo>
                      <a:pt x="255" y="129"/>
                    </a:lnTo>
                    <a:close/>
                    <a:moveTo>
                      <a:pt x="255" y="208"/>
                    </a:moveTo>
                    <a:lnTo>
                      <a:pt x="255" y="296"/>
                    </a:lnTo>
                    <a:lnTo>
                      <a:pt x="255" y="641"/>
                    </a:lnTo>
                    <a:cubicBezTo>
                      <a:pt x="255" y="749"/>
                      <a:pt x="255" y="867"/>
                      <a:pt x="245" y="985"/>
                    </a:cubicBezTo>
                    <a:cubicBezTo>
                      <a:pt x="255" y="867"/>
                      <a:pt x="255" y="749"/>
                      <a:pt x="265" y="641"/>
                    </a:cubicBezTo>
                    <a:lnTo>
                      <a:pt x="265" y="296"/>
                    </a:lnTo>
                    <a:lnTo>
                      <a:pt x="255" y="208"/>
                    </a:lnTo>
                    <a:close/>
                    <a:moveTo>
                      <a:pt x="245" y="985"/>
                    </a:moveTo>
                    <a:cubicBezTo>
                      <a:pt x="245" y="1005"/>
                      <a:pt x="236" y="1034"/>
                      <a:pt x="236" y="1063"/>
                    </a:cubicBezTo>
                    <a:lnTo>
                      <a:pt x="236" y="1063"/>
                    </a:lnTo>
                    <a:cubicBezTo>
                      <a:pt x="236" y="1034"/>
                      <a:pt x="245" y="1015"/>
                      <a:pt x="245" y="985"/>
                    </a:cubicBezTo>
                    <a:close/>
                    <a:moveTo>
                      <a:pt x="216" y="1103"/>
                    </a:moveTo>
                    <a:lnTo>
                      <a:pt x="216" y="1103"/>
                    </a:lnTo>
                    <a:cubicBezTo>
                      <a:pt x="206" y="1113"/>
                      <a:pt x="196" y="1123"/>
                      <a:pt x="177" y="1133"/>
                    </a:cubicBezTo>
                    <a:cubicBezTo>
                      <a:pt x="196" y="1123"/>
                      <a:pt x="206" y="1123"/>
                      <a:pt x="216" y="1103"/>
                    </a:cubicBezTo>
                    <a:close/>
                    <a:moveTo>
                      <a:pt x="97" y="1153"/>
                    </a:moveTo>
                    <a:lnTo>
                      <a:pt x="97" y="1153"/>
                    </a:lnTo>
                    <a:cubicBezTo>
                      <a:pt x="68" y="1162"/>
                      <a:pt x="39" y="1162"/>
                      <a:pt x="9" y="1162"/>
                    </a:cubicBezTo>
                    <a:cubicBezTo>
                      <a:pt x="9" y="1172"/>
                      <a:pt x="9" y="1172"/>
                      <a:pt x="19" y="1172"/>
                    </a:cubicBezTo>
                    <a:cubicBezTo>
                      <a:pt x="39" y="1162"/>
                      <a:pt x="68" y="1162"/>
                      <a:pt x="97" y="1153"/>
                    </a:cubicBezTo>
                    <a:close/>
                    <a:moveTo>
                      <a:pt x="343" y="11"/>
                    </a:moveTo>
                    <a:cubicBezTo>
                      <a:pt x="354" y="21"/>
                      <a:pt x="354" y="31"/>
                      <a:pt x="363" y="51"/>
                    </a:cubicBezTo>
                    <a:cubicBezTo>
                      <a:pt x="363" y="60"/>
                      <a:pt x="363" y="70"/>
                      <a:pt x="373" y="90"/>
                    </a:cubicBezTo>
                    <a:cubicBezTo>
                      <a:pt x="373" y="119"/>
                      <a:pt x="373" y="149"/>
                      <a:pt x="383" y="169"/>
                    </a:cubicBezTo>
                    <a:cubicBezTo>
                      <a:pt x="383" y="228"/>
                      <a:pt x="373" y="287"/>
                      <a:pt x="373" y="346"/>
                    </a:cubicBezTo>
                    <a:cubicBezTo>
                      <a:pt x="363" y="454"/>
                      <a:pt x="363" y="572"/>
                      <a:pt x="354" y="690"/>
                    </a:cubicBezTo>
                    <a:lnTo>
                      <a:pt x="354" y="858"/>
                    </a:lnTo>
                    <a:cubicBezTo>
                      <a:pt x="343" y="917"/>
                      <a:pt x="343" y="976"/>
                      <a:pt x="334" y="1024"/>
                    </a:cubicBezTo>
                    <a:cubicBezTo>
                      <a:pt x="324" y="1054"/>
                      <a:pt x="314" y="1083"/>
                      <a:pt x="304" y="1103"/>
                    </a:cubicBezTo>
                    <a:cubicBezTo>
                      <a:pt x="295" y="1133"/>
                      <a:pt x="275" y="1153"/>
                      <a:pt x="255" y="1172"/>
                    </a:cubicBezTo>
                    <a:cubicBezTo>
                      <a:pt x="245" y="1172"/>
                      <a:pt x="245" y="1172"/>
                      <a:pt x="236" y="1182"/>
                    </a:cubicBezTo>
                    <a:lnTo>
                      <a:pt x="216" y="1182"/>
                    </a:lnTo>
                    <a:lnTo>
                      <a:pt x="177" y="1192"/>
                    </a:lnTo>
                    <a:lnTo>
                      <a:pt x="98" y="1212"/>
                    </a:lnTo>
                    <a:cubicBezTo>
                      <a:pt x="29" y="1229"/>
                      <a:pt x="0" y="1239"/>
                      <a:pt x="12" y="1239"/>
                    </a:cubicBezTo>
                    <a:cubicBezTo>
                      <a:pt x="20" y="1239"/>
                      <a:pt x="48" y="1234"/>
                      <a:pt x="98" y="1221"/>
                    </a:cubicBezTo>
                    <a:lnTo>
                      <a:pt x="177" y="1202"/>
                    </a:lnTo>
                    <a:lnTo>
                      <a:pt x="225" y="1192"/>
                    </a:lnTo>
                    <a:lnTo>
                      <a:pt x="245" y="1192"/>
                    </a:lnTo>
                    <a:cubicBezTo>
                      <a:pt x="245" y="1182"/>
                      <a:pt x="255" y="1182"/>
                      <a:pt x="265" y="1182"/>
                    </a:cubicBezTo>
                    <a:cubicBezTo>
                      <a:pt x="284" y="1162"/>
                      <a:pt x="304" y="1143"/>
                      <a:pt x="314" y="1113"/>
                    </a:cubicBezTo>
                    <a:cubicBezTo>
                      <a:pt x="334" y="1083"/>
                      <a:pt x="334" y="1054"/>
                      <a:pt x="343" y="1024"/>
                    </a:cubicBezTo>
                    <a:cubicBezTo>
                      <a:pt x="354" y="976"/>
                      <a:pt x="363" y="917"/>
                      <a:pt x="363" y="858"/>
                    </a:cubicBezTo>
                    <a:cubicBezTo>
                      <a:pt x="363" y="798"/>
                      <a:pt x="363" y="739"/>
                      <a:pt x="373" y="690"/>
                    </a:cubicBezTo>
                    <a:cubicBezTo>
                      <a:pt x="373" y="572"/>
                      <a:pt x="373" y="454"/>
                      <a:pt x="383" y="346"/>
                    </a:cubicBezTo>
                    <a:cubicBezTo>
                      <a:pt x="393" y="287"/>
                      <a:pt x="393" y="228"/>
                      <a:pt x="393" y="169"/>
                    </a:cubicBezTo>
                    <a:cubicBezTo>
                      <a:pt x="383" y="139"/>
                      <a:pt x="383" y="119"/>
                      <a:pt x="383" y="90"/>
                    </a:cubicBezTo>
                    <a:cubicBezTo>
                      <a:pt x="373" y="70"/>
                      <a:pt x="373" y="60"/>
                      <a:pt x="373" y="40"/>
                    </a:cubicBezTo>
                    <a:cubicBezTo>
                      <a:pt x="363" y="40"/>
                      <a:pt x="363" y="31"/>
                      <a:pt x="363" y="21"/>
                    </a:cubicBezTo>
                    <a:cubicBezTo>
                      <a:pt x="354" y="21"/>
                      <a:pt x="354" y="11"/>
                      <a:pt x="343" y="1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5" name="Google Shape;3685;p21"/>
              <p:cNvSpPr/>
              <p:nvPr/>
            </p:nvSpPr>
            <p:spPr>
              <a:xfrm>
                <a:off x="1056956" y="4184161"/>
                <a:ext cx="77324" cy="600588"/>
              </a:xfrm>
              <a:custGeom>
                <a:avLst/>
                <a:gdLst/>
                <a:ahLst/>
                <a:cxnLst/>
                <a:rect l="l" t="t" r="r" b="b"/>
                <a:pathLst>
                  <a:path w="365" h="2835" extrusionOk="0">
                    <a:moveTo>
                      <a:pt x="188" y="1"/>
                    </a:moveTo>
                    <a:cubicBezTo>
                      <a:pt x="0" y="1"/>
                      <a:pt x="20" y="237"/>
                      <a:pt x="20" y="522"/>
                    </a:cubicBezTo>
                    <a:lnTo>
                      <a:pt x="20" y="2835"/>
                    </a:lnTo>
                    <a:lnTo>
                      <a:pt x="355" y="2835"/>
                    </a:lnTo>
                    <a:lnTo>
                      <a:pt x="355" y="522"/>
                    </a:lnTo>
                    <a:cubicBezTo>
                      <a:pt x="355" y="237"/>
                      <a:pt x="365" y="1"/>
                      <a:pt x="1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6" name="Google Shape;3686;p21"/>
              <p:cNvSpPr/>
              <p:nvPr/>
            </p:nvSpPr>
            <p:spPr>
              <a:xfrm>
                <a:off x="1069455" y="4184161"/>
                <a:ext cx="54445" cy="600588"/>
              </a:xfrm>
              <a:custGeom>
                <a:avLst/>
                <a:gdLst/>
                <a:ahLst/>
                <a:cxnLst/>
                <a:rect l="l" t="t" r="r" b="b"/>
                <a:pathLst>
                  <a:path w="257" h="2835" extrusionOk="0">
                    <a:moveTo>
                      <a:pt x="129" y="1"/>
                    </a:moveTo>
                    <a:cubicBezTo>
                      <a:pt x="0" y="1"/>
                      <a:pt x="11" y="355"/>
                      <a:pt x="20" y="748"/>
                    </a:cubicBezTo>
                    <a:cubicBezTo>
                      <a:pt x="20" y="1103"/>
                      <a:pt x="50" y="2835"/>
                      <a:pt x="50" y="2835"/>
                    </a:cubicBezTo>
                    <a:lnTo>
                      <a:pt x="207" y="2835"/>
                    </a:lnTo>
                    <a:cubicBezTo>
                      <a:pt x="207" y="2835"/>
                      <a:pt x="227" y="1103"/>
                      <a:pt x="237" y="748"/>
                    </a:cubicBezTo>
                    <a:cubicBezTo>
                      <a:pt x="237" y="355"/>
                      <a:pt x="256" y="1"/>
                      <a:pt x="12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7" name="Google Shape;3687;p21"/>
              <p:cNvSpPr/>
              <p:nvPr/>
            </p:nvSpPr>
            <p:spPr>
              <a:xfrm>
                <a:off x="1077717" y="4184161"/>
                <a:ext cx="35802" cy="600588"/>
              </a:xfrm>
              <a:custGeom>
                <a:avLst/>
                <a:gdLst/>
                <a:ahLst/>
                <a:cxnLst/>
                <a:rect l="l" t="t" r="r" b="b"/>
                <a:pathLst>
                  <a:path w="169" h="2835" extrusionOk="0">
                    <a:moveTo>
                      <a:pt x="90" y="1"/>
                    </a:moveTo>
                    <a:cubicBezTo>
                      <a:pt x="1" y="1"/>
                      <a:pt x="11" y="237"/>
                      <a:pt x="11" y="522"/>
                    </a:cubicBezTo>
                    <a:lnTo>
                      <a:pt x="11" y="2835"/>
                    </a:lnTo>
                    <a:lnTo>
                      <a:pt x="168" y="2835"/>
                    </a:lnTo>
                    <a:lnTo>
                      <a:pt x="168" y="522"/>
                    </a:lnTo>
                    <a:cubicBezTo>
                      <a:pt x="168" y="237"/>
                      <a:pt x="168" y="1"/>
                      <a:pt x="9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8" name="Google Shape;3688;p21"/>
              <p:cNvSpPr/>
              <p:nvPr/>
            </p:nvSpPr>
            <p:spPr>
              <a:xfrm>
                <a:off x="1094453" y="4183314"/>
                <a:ext cx="19066" cy="599317"/>
              </a:xfrm>
              <a:custGeom>
                <a:avLst/>
                <a:gdLst/>
                <a:ahLst/>
                <a:cxnLst/>
                <a:rect l="l" t="t" r="r" b="b"/>
                <a:pathLst>
                  <a:path w="90" h="2829" extrusionOk="0">
                    <a:moveTo>
                      <a:pt x="14" y="0"/>
                    </a:moveTo>
                    <a:cubicBezTo>
                      <a:pt x="5" y="0"/>
                      <a:pt x="0" y="5"/>
                      <a:pt x="0" y="5"/>
                    </a:cubicBezTo>
                    <a:cubicBezTo>
                      <a:pt x="0" y="5"/>
                      <a:pt x="11" y="5"/>
                      <a:pt x="20" y="14"/>
                    </a:cubicBezTo>
                    <a:cubicBezTo>
                      <a:pt x="30" y="14"/>
                      <a:pt x="30" y="24"/>
                      <a:pt x="40" y="24"/>
                    </a:cubicBezTo>
                    <a:cubicBezTo>
                      <a:pt x="50" y="34"/>
                      <a:pt x="50" y="44"/>
                      <a:pt x="59" y="64"/>
                    </a:cubicBezTo>
                    <a:cubicBezTo>
                      <a:pt x="59" y="93"/>
                      <a:pt x="70" y="112"/>
                      <a:pt x="70" y="142"/>
                    </a:cubicBezTo>
                    <a:cubicBezTo>
                      <a:pt x="79" y="171"/>
                      <a:pt x="79" y="201"/>
                      <a:pt x="79" y="231"/>
                    </a:cubicBezTo>
                    <a:lnTo>
                      <a:pt x="79" y="408"/>
                    </a:lnTo>
                    <a:lnTo>
                      <a:pt x="79" y="752"/>
                    </a:lnTo>
                    <a:lnTo>
                      <a:pt x="79" y="1451"/>
                    </a:lnTo>
                    <a:cubicBezTo>
                      <a:pt x="89" y="1914"/>
                      <a:pt x="89" y="2376"/>
                      <a:pt x="89" y="2829"/>
                    </a:cubicBezTo>
                    <a:lnTo>
                      <a:pt x="89" y="1441"/>
                    </a:lnTo>
                    <a:lnTo>
                      <a:pt x="89" y="752"/>
                    </a:lnTo>
                    <a:lnTo>
                      <a:pt x="89" y="408"/>
                    </a:lnTo>
                    <a:lnTo>
                      <a:pt x="89" y="231"/>
                    </a:lnTo>
                    <a:cubicBezTo>
                      <a:pt x="89" y="201"/>
                      <a:pt x="89" y="171"/>
                      <a:pt x="79" y="142"/>
                    </a:cubicBezTo>
                    <a:cubicBezTo>
                      <a:pt x="79" y="112"/>
                      <a:pt x="79" y="83"/>
                      <a:pt x="70" y="53"/>
                    </a:cubicBezTo>
                    <a:cubicBezTo>
                      <a:pt x="59" y="44"/>
                      <a:pt x="59" y="34"/>
                      <a:pt x="50" y="24"/>
                    </a:cubicBezTo>
                    <a:lnTo>
                      <a:pt x="30" y="5"/>
                    </a:lnTo>
                    <a:cubicBezTo>
                      <a:pt x="24" y="1"/>
                      <a:pt x="18" y="0"/>
                      <a:pt x="1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89" name="Google Shape;3689;p21"/>
              <p:cNvSpPr/>
              <p:nvPr/>
            </p:nvSpPr>
            <p:spPr>
              <a:xfrm>
                <a:off x="1077717" y="4183314"/>
                <a:ext cx="19066" cy="599317"/>
              </a:xfrm>
              <a:custGeom>
                <a:avLst/>
                <a:gdLst/>
                <a:ahLst/>
                <a:cxnLst/>
                <a:rect l="l" t="t" r="r" b="b"/>
                <a:pathLst>
                  <a:path w="90" h="2829" extrusionOk="0">
                    <a:moveTo>
                      <a:pt x="84" y="0"/>
                    </a:moveTo>
                    <a:cubicBezTo>
                      <a:pt x="81" y="0"/>
                      <a:pt x="77" y="1"/>
                      <a:pt x="70" y="5"/>
                    </a:cubicBezTo>
                    <a:cubicBezTo>
                      <a:pt x="60" y="5"/>
                      <a:pt x="50" y="14"/>
                      <a:pt x="50" y="24"/>
                    </a:cubicBezTo>
                    <a:cubicBezTo>
                      <a:pt x="40" y="34"/>
                      <a:pt x="31" y="44"/>
                      <a:pt x="31" y="53"/>
                    </a:cubicBezTo>
                    <a:cubicBezTo>
                      <a:pt x="20" y="83"/>
                      <a:pt x="11" y="112"/>
                      <a:pt x="11" y="142"/>
                    </a:cubicBezTo>
                    <a:cubicBezTo>
                      <a:pt x="11" y="171"/>
                      <a:pt x="11" y="201"/>
                      <a:pt x="1" y="231"/>
                    </a:cubicBezTo>
                    <a:lnTo>
                      <a:pt x="1" y="408"/>
                    </a:lnTo>
                    <a:lnTo>
                      <a:pt x="1" y="752"/>
                    </a:lnTo>
                    <a:lnTo>
                      <a:pt x="1" y="1451"/>
                    </a:lnTo>
                    <a:cubicBezTo>
                      <a:pt x="11" y="1914"/>
                      <a:pt x="11" y="2376"/>
                      <a:pt x="11" y="2829"/>
                    </a:cubicBezTo>
                    <a:lnTo>
                      <a:pt x="11" y="1441"/>
                    </a:lnTo>
                    <a:lnTo>
                      <a:pt x="11" y="752"/>
                    </a:lnTo>
                    <a:lnTo>
                      <a:pt x="11" y="408"/>
                    </a:lnTo>
                    <a:cubicBezTo>
                      <a:pt x="11" y="349"/>
                      <a:pt x="11" y="290"/>
                      <a:pt x="20" y="231"/>
                    </a:cubicBezTo>
                    <a:lnTo>
                      <a:pt x="20" y="142"/>
                    </a:lnTo>
                    <a:cubicBezTo>
                      <a:pt x="31" y="112"/>
                      <a:pt x="31" y="93"/>
                      <a:pt x="40" y="64"/>
                    </a:cubicBezTo>
                    <a:cubicBezTo>
                      <a:pt x="40" y="44"/>
                      <a:pt x="50" y="34"/>
                      <a:pt x="60" y="24"/>
                    </a:cubicBezTo>
                    <a:lnTo>
                      <a:pt x="70" y="14"/>
                    </a:lnTo>
                    <a:lnTo>
                      <a:pt x="90" y="5"/>
                    </a:lnTo>
                    <a:cubicBezTo>
                      <a:pt x="90" y="5"/>
                      <a:pt x="90" y="0"/>
                      <a:pt x="84"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0" name="Google Shape;3690;p21"/>
              <p:cNvSpPr/>
              <p:nvPr/>
            </p:nvSpPr>
            <p:spPr>
              <a:xfrm>
                <a:off x="1050812" y="4592815"/>
                <a:ext cx="18854" cy="6355"/>
              </a:xfrm>
              <a:custGeom>
                <a:avLst/>
                <a:gdLst/>
                <a:ahLst/>
                <a:cxnLst/>
                <a:rect l="l" t="t" r="r" b="b"/>
                <a:pathLst>
                  <a:path w="89" h="30" extrusionOk="0">
                    <a:moveTo>
                      <a:pt x="0" y="0"/>
                    </a:moveTo>
                    <a:lnTo>
                      <a:pt x="88" y="30"/>
                    </a:lnTo>
                    <a:lnTo>
                      <a:pt x="88" y="10"/>
                    </a:lnTo>
                    <a:cubicBezTo>
                      <a:pt x="59" y="1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1" name="Google Shape;3691;p21"/>
              <p:cNvSpPr/>
              <p:nvPr/>
            </p:nvSpPr>
            <p:spPr>
              <a:xfrm>
                <a:off x="1125806" y="4655310"/>
                <a:ext cx="16948" cy="18854"/>
              </a:xfrm>
              <a:custGeom>
                <a:avLst/>
                <a:gdLst/>
                <a:ahLst/>
                <a:cxnLst/>
                <a:rect l="l" t="t" r="r" b="b"/>
                <a:pathLst>
                  <a:path w="80" h="89" extrusionOk="0">
                    <a:moveTo>
                      <a:pt x="79" y="1"/>
                    </a:moveTo>
                    <a:lnTo>
                      <a:pt x="79" y="1"/>
                    </a:lnTo>
                    <a:cubicBezTo>
                      <a:pt x="49" y="20"/>
                      <a:pt x="30" y="49"/>
                      <a:pt x="0" y="79"/>
                    </a:cubicBezTo>
                    <a:cubicBezTo>
                      <a:pt x="0" y="79"/>
                      <a:pt x="0" y="89"/>
                      <a:pt x="10" y="89"/>
                    </a:cubicBezTo>
                    <a:cubicBezTo>
                      <a:pt x="40" y="60"/>
                      <a:pt x="59" y="30"/>
                      <a:pt x="7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2" name="Google Shape;3692;p21"/>
              <p:cNvSpPr/>
              <p:nvPr/>
            </p:nvSpPr>
            <p:spPr>
              <a:xfrm>
                <a:off x="1121569" y="4617813"/>
                <a:ext cx="21185" cy="18854"/>
              </a:xfrm>
              <a:custGeom>
                <a:avLst/>
                <a:gdLst/>
                <a:ahLst/>
                <a:cxnLst/>
                <a:rect l="l" t="t" r="r" b="b"/>
                <a:pathLst>
                  <a:path w="100" h="89" extrusionOk="0">
                    <a:moveTo>
                      <a:pt x="99" y="1"/>
                    </a:moveTo>
                    <a:lnTo>
                      <a:pt x="99" y="1"/>
                    </a:lnTo>
                    <a:cubicBezTo>
                      <a:pt x="60" y="20"/>
                      <a:pt x="30" y="49"/>
                      <a:pt x="1" y="79"/>
                    </a:cubicBezTo>
                    <a:cubicBezTo>
                      <a:pt x="1" y="89"/>
                      <a:pt x="1" y="89"/>
                      <a:pt x="10" y="89"/>
                    </a:cubicBezTo>
                    <a:lnTo>
                      <a:pt x="9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3" name="Google Shape;3693;p21"/>
              <p:cNvSpPr/>
              <p:nvPr/>
            </p:nvSpPr>
            <p:spPr>
              <a:xfrm>
                <a:off x="1215418" y="4544726"/>
                <a:ext cx="23091" cy="19066"/>
              </a:xfrm>
              <a:custGeom>
                <a:avLst/>
                <a:gdLst/>
                <a:ahLst/>
                <a:cxnLst/>
                <a:rect l="l" t="t" r="r" b="b"/>
                <a:pathLst>
                  <a:path w="109" h="90" extrusionOk="0">
                    <a:moveTo>
                      <a:pt x="109" y="1"/>
                    </a:moveTo>
                    <a:lnTo>
                      <a:pt x="109" y="1"/>
                    </a:lnTo>
                    <a:cubicBezTo>
                      <a:pt x="69" y="31"/>
                      <a:pt x="40" y="50"/>
                      <a:pt x="0" y="70"/>
                    </a:cubicBezTo>
                    <a:cubicBezTo>
                      <a:pt x="0" y="79"/>
                      <a:pt x="0" y="90"/>
                      <a:pt x="10" y="90"/>
                    </a:cubicBezTo>
                    <a:cubicBezTo>
                      <a:pt x="50" y="60"/>
                      <a:pt x="79" y="31"/>
                      <a:pt x="10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4" name="Google Shape;3694;p21"/>
              <p:cNvSpPr/>
              <p:nvPr/>
            </p:nvSpPr>
            <p:spPr>
              <a:xfrm>
                <a:off x="1219443" y="4511466"/>
                <a:ext cx="12711" cy="10592"/>
              </a:xfrm>
              <a:custGeom>
                <a:avLst/>
                <a:gdLst/>
                <a:ahLst/>
                <a:cxnLst/>
                <a:rect l="l" t="t" r="r" b="b"/>
                <a:pathLst>
                  <a:path w="60" h="50" extrusionOk="0">
                    <a:moveTo>
                      <a:pt x="60" y="0"/>
                    </a:moveTo>
                    <a:lnTo>
                      <a:pt x="60" y="0"/>
                    </a:lnTo>
                    <a:cubicBezTo>
                      <a:pt x="40" y="10"/>
                      <a:pt x="21" y="30"/>
                      <a:pt x="1" y="40"/>
                    </a:cubicBezTo>
                    <a:cubicBezTo>
                      <a:pt x="1" y="50"/>
                      <a:pt x="1" y="50"/>
                      <a:pt x="11" y="50"/>
                    </a:cubicBezTo>
                    <a:cubicBezTo>
                      <a:pt x="31" y="40"/>
                      <a:pt x="40" y="20"/>
                      <a:pt x="6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5" name="Google Shape;3695;p21"/>
              <p:cNvSpPr/>
              <p:nvPr/>
            </p:nvSpPr>
            <p:spPr>
              <a:xfrm>
                <a:off x="1217536" y="4473969"/>
                <a:ext cx="12711" cy="14829"/>
              </a:xfrm>
              <a:custGeom>
                <a:avLst/>
                <a:gdLst/>
                <a:ahLst/>
                <a:cxnLst/>
                <a:rect l="l" t="t" r="r" b="b"/>
                <a:pathLst>
                  <a:path w="60" h="70" extrusionOk="0">
                    <a:moveTo>
                      <a:pt x="59" y="0"/>
                    </a:moveTo>
                    <a:lnTo>
                      <a:pt x="59" y="0"/>
                    </a:lnTo>
                    <a:cubicBezTo>
                      <a:pt x="30" y="10"/>
                      <a:pt x="10" y="39"/>
                      <a:pt x="10" y="59"/>
                    </a:cubicBezTo>
                    <a:cubicBezTo>
                      <a:pt x="0" y="69"/>
                      <a:pt x="20" y="69"/>
                      <a:pt x="20" y="69"/>
                    </a:cubicBezTo>
                    <a:cubicBezTo>
                      <a:pt x="3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6" name="Google Shape;3696;p21"/>
              <p:cNvSpPr/>
              <p:nvPr/>
            </p:nvSpPr>
            <p:spPr>
              <a:xfrm>
                <a:off x="1209274" y="4434353"/>
                <a:ext cx="8474" cy="12711"/>
              </a:xfrm>
              <a:custGeom>
                <a:avLst/>
                <a:gdLst/>
                <a:ahLst/>
                <a:cxnLst/>
                <a:rect l="l" t="t" r="r" b="b"/>
                <a:pathLst>
                  <a:path w="40" h="60" extrusionOk="0">
                    <a:moveTo>
                      <a:pt x="39" y="0"/>
                    </a:moveTo>
                    <a:lnTo>
                      <a:pt x="39" y="0"/>
                    </a:lnTo>
                    <a:cubicBezTo>
                      <a:pt x="20" y="10"/>
                      <a:pt x="10" y="30"/>
                      <a:pt x="0" y="49"/>
                    </a:cubicBezTo>
                    <a:lnTo>
                      <a:pt x="10" y="60"/>
                    </a:lnTo>
                    <a:lnTo>
                      <a:pt x="3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7" name="Google Shape;3697;p21"/>
              <p:cNvSpPr/>
              <p:nvPr/>
            </p:nvSpPr>
            <p:spPr>
              <a:xfrm>
                <a:off x="1167540" y="4430116"/>
                <a:ext cx="12711" cy="25210"/>
              </a:xfrm>
              <a:custGeom>
                <a:avLst/>
                <a:gdLst/>
                <a:ahLst/>
                <a:cxnLst/>
                <a:rect l="l" t="t" r="r" b="b"/>
                <a:pathLst>
                  <a:path w="60" h="119" extrusionOk="0">
                    <a:moveTo>
                      <a:pt x="0" y="1"/>
                    </a:moveTo>
                    <a:lnTo>
                      <a:pt x="0" y="1"/>
                    </a:lnTo>
                    <a:cubicBezTo>
                      <a:pt x="10" y="40"/>
                      <a:pt x="20" y="80"/>
                      <a:pt x="49" y="119"/>
                    </a:cubicBezTo>
                    <a:lnTo>
                      <a:pt x="59" y="109"/>
                    </a:lnTo>
                    <a:cubicBezTo>
                      <a:pt x="40" y="69"/>
                      <a:pt x="20" y="4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8" name="Google Shape;3698;p21"/>
              <p:cNvSpPr/>
              <p:nvPr/>
            </p:nvSpPr>
            <p:spPr>
              <a:xfrm>
                <a:off x="1125806" y="4394738"/>
                <a:ext cx="12711" cy="12711"/>
              </a:xfrm>
              <a:custGeom>
                <a:avLst/>
                <a:gdLst/>
                <a:ahLst/>
                <a:cxnLst/>
                <a:rect l="l" t="t" r="r" b="b"/>
                <a:pathLst>
                  <a:path w="60" h="60" extrusionOk="0">
                    <a:moveTo>
                      <a:pt x="59" y="0"/>
                    </a:moveTo>
                    <a:lnTo>
                      <a:pt x="59" y="0"/>
                    </a:lnTo>
                    <a:cubicBezTo>
                      <a:pt x="40" y="10"/>
                      <a:pt x="10" y="30"/>
                      <a:pt x="0" y="50"/>
                    </a:cubicBezTo>
                    <a:cubicBezTo>
                      <a:pt x="0" y="50"/>
                      <a:pt x="0" y="59"/>
                      <a:pt x="10" y="59"/>
                    </a:cubicBezTo>
                    <a:cubicBezTo>
                      <a:pt x="20" y="39"/>
                      <a:pt x="40" y="2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699" name="Google Shape;3699;p21"/>
              <p:cNvSpPr/>
              <p:nvPr/>
            </p:nvSpPr>
            <p:spPr>
              <a:xfrm>
                <a:off x="1132585" y="4336268"/>
                <a:ext cx="20337" cy="19914"/>
              </a:xfrm>
              <a:custGeom>
                <a:avLst/>
                <a:gdLst/>
                <a:ahLst/>
                <a:cxnLst/>
                <a:rect l="l" t="t" r="r" b="b"/>
                <a:pathLst>
                  <a:path w="96" h="94" extrusionOk="0">
                    <a:moveTo>
                      <a:pt x="96" y="1"/>
                    </a:moveTo>
                    <a:lnTo>
                      <a:pt x="96" y="1"/>
                    </a:lnTo>
                    <a:cubicBezTo>
                      <a:pt x="67" y="31"/>
                      <a:pt x="37" y="50"/>
                      <a:pt x="8" y="79"/>
                    </a:cubicBezTo>
                    <a:cubicBezTo>
                      <a:pt x="1" y="87"/>
                      <a:pt x="4" y="93"/>
                      <a:pt x="6" y="93"/>
                    </a:cubicBezTo>
                    <a:cubicBezTo>
                      <a:pt x="7" y="93"/>
                      <a:pt x="8" y="92"/>
                      <a:pt x="8" y="90"/>
                    </a:cubicBezTo>
                    <a:cubicBezTo>
                      <a:pt x="47" y="70"/>
                      <a:pt x="67" y="31"/>
                      <a:pt x="96"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0" name="Google Shape;3700;p21"/>
              <p:cNvSpPr/>
              <p:nvPr/>
            </p:nvSpPr>
            <p:spPr>
              <a:xfrm>
                <a:off x="1056956" y="4313388"/>
                <a:ext cx="14829" cy="14829"/>
              </a:xfrm>
              <a:custGeom>
                <a:avLst/>
                <a:gdLst/>
                <a:ahLst/>
                <a:cxnLst/>
                <a:rect l="l" t="t" r="r" b="b"/>
                <a:pathLst>
                  <a:path w="70" h="70" extrusionOk="0">
                    <a:moveTo>
                      <a:pt x="0" y="1"/>
                    </a:moveTo>
                    <a:lnTo>
                      <a:pt x="0" y="1"/>
                    </a:lnTo>
                    <a:cubicBezTo>
                      <a:pt x="20" y="30"/>
                      <a:pt x="40" y="50"/>
                      <a:pt x="59" y="69"/>
                    </a:cubicBezTo>
                    <a:lnTo>
                      <a:pt x="70" y="60"/>
                    </a:lnTo>
                    <a:cubicBezTo>
                      <a:pt x="50" y="40"/>
                      <a:pt x="3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1" name="Google Shape;3701;p21"/>
              <p:cNvSpPr/>
              <p:nvPr/>
            </p:nvSpPr>
            <p:spPr>
              <a:xfrm>
                <a:off x="1090216" y="4350885"/>
                <a:ext cx="6567" cy="10592"/>
              </a:xfrm>
              <a:custGeom>
                <a:avLst/>
                <a:gdLst/>
                <a:ahLst/>
                <a:cxnLst/>
                <a:rect l="l" t="t" r="r" b="b"/>
                <a:pathLst>
                  <a:path w="31" h="50" extrusionOk="0">
                    <a:moveTo>
                      <a:pt x="1" y="1"/>
                    </a:moveTo>
                    <a:cubicBezTo>
                      <a:pt x="1" y="21"/>
                      <a:pt x="11" y="30"/>
                      <a:pt x="20" y="50"/>
                    </a:cubicBezTo>
                    <a:lnTo>
                      <a:pt x="31" y="40"/>
                    </a:lnTo>
                    <a:cubicBezTo>
                      <a:pt x="31" y="30"/>
                      <a:pt x="1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2" name="Google Shape;3702;p21"/>
              <p:cNvSpPr/>
              <p:nvPr/>
            </p:nvSpPr>
            <p:spPr>
              <a:xfrm>
                <a:off x="1081954" y="4407237"/>
                <a:ext cx="10592" cy="6567"/>
              </a:xfrm>
              <a:custGeom>
                <a:avLst/>
                <a:gdLst/>
                <a:ahLst/>
                <a:cxnLst/>
                <a:rect l="l" t="t" r="r" b="b"/>
                <a:pathLst>
                  <a:path w="50" h="31" extrusionOk="0">
                    <a:moveTo>
                      <a:pt x="0" y="0"/>
                    </a:moveTo>
                    <a:cubicBezTo>
                      <a:pt x="11" y="10"/>
                      <a:pt x="20" y="30"/>
                      <a:pt x="40" y="30"/>
                    </a:cubicBezTo>
                    <a:cubicBezTo>
                      <a:pt x="40" y="30"/>
                      <a:pt x="50" y="20"/>
                      <a:pt x="40" y="20"/>
                    </a:cubicBezTo>
                    <a:cubicBezTo>
                      <a:pt x="30" y="10"/>
                      <a:pt x="11"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3" name="Google Shape;3703;p21"/>
              <p:cNvSpPr/>
              <p:nvPr/>
            </p:nvSpPr>
            <p:spPr>
              <a:xfrm>
                <a:off x="1059074" y="4442615"/>
                <a:ext cx="14829" cy="12711"/>
              </a:xfrm>
              <a:custGeom>
                <a:avLst/>
                <a:gdLst/>
                <a:ahLst/>
                <a:cxnLst/>
                <a:rect l="l" t="t" r="r" b="b"/>
                <a:pathLst>
                  <a:path w="70" h="60" extrusionOk="0">
                    <a:moveTo>
                      <a:pt x="1" y="1"/>
                    </a:moveTo>
                    <a:cubicBezTo>
                      <a:pt x="20" y="21"/>
                      <a:pt x="40" y="40"/>
                      <a:pt x="49" y="60"/>
                    </a:cubicBezTo>
                    <a:cubicBezTo>
                      <a:pt x="60" y="60"/>
                      <a:pt x="69" y="50"/>
                      <a:pt x="60" y="50"/>
                    </a:cubicBezTo>
                    <a:cubicBezTo>
                      <a:pt x="49" y="3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4" name="Google Shape;3704;p21"/>
              <p:cNvSpPr/>
              <p:nvPr/>
            </p:nvSpPr>
            <p:spPr>
              <a:xfrm>
                <a:off x="1123688" y="4494730"/>
                <a:ext cx="19066" cy="10804"/>
              </a:xfrm>
              <a:custGeom>
                <a:avLst/>
                <a:gdLst/>
                <a:ahLst/>
                <a:cxnLst/>
                <a:rect l="l" t="t" r="r" b="b"/>
                <a:pathLst>
                  <a:path w="90" h="51" extrusionOk="0">
                    <a:moveTo>
                      <a:pt x="89" y="0"/>
                    </a:moveTo>
                    <a:cubicBezTo>
                      <a:pt x="59" y="0"/>
                      <a:pt x="30" y="20"/>
                      <a:pt x="10" y="40"/>
                    </a:cubicBezTo>
                    <a:cubicBezTo>
                      <a:pt x="0" y="40"/>
                      <a:pt x="10" y="50"/>
                      <a:pt x="10" y="50"/>
                    </a:cubicBezTo>
                    <a:cubicBezTo>
                      <a:pt x="40" y="30"/>
                      <a:pt x="59" y="11"/>
                      <a:pt x="8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5" name="Google Shape;3705;p21"/>
              <p:cNvSpPr/>
              <p:nvPr/>
            </p:nvSpPr>
            <p:spPr>
              <a:xfrm>
                <a:off x="1048482" y="4540489"/>
                <a:ext cx="15041" cy="10804"/>
              </a:xfrm>
              <a:custGeom>
                <a:avLst/>
                <a:gdLst/>
                <a:ahLst/>
                <a:cxnLst/>
                <a:rect l="l" t="t" r="r" b="b"/>
                <a:pathLst>
                  <a:path w="71" h="51" extrusionOk="0">
                    <a:moveTo>
                      <a:pt x="1" y="1"/>
                    </a:moveTo>
                    <a:lnTo>
                      <a:pt x="1" y="1"/>
                    </a:lnTo>
                    <a:cubicBezTo>
                      <a:pt x="21" y="11"/>
                      <a:pt x="40" y="31"/>
                      <a:pt x="60" y="51"/>
                    </a:cubicBezTo>
                    <a:cubicBezTo>
                      <a:pt x="70" y="51"/>
                      <a:pt x="70" y="40"/>
                      <a:pt x="70" y="40"/>
                    </a:cubicBezTo>
                    <a:cubicBezTo>
                      <a:pt x="51" y="21"/>
                      <a:pt x="31"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6" name="Google Shape;3706;p21"/>
              <p:cNvSpPr/>
              <p:nvPr/>
            </p:nvSpPr>
            <p:spPr>
              <a:xfrm>
                <a:off x="1056956" y="4672046"/>
                <a:ext cx="8474" cy="4449"/>
              </a:xfrm>
              <a:custGeom>
                <a:avLst/>
                <a:gdLst/>
                <a:ahLst/>
                <a:cxnLst/>
                <a:rect l="l" t="t" r="r" b="b"/>
                <a:pathLst>
                  <a:path w="40" h="21" extrusionOk="0">
                    <a:moveTo>
                      <a:pt x="0" y="0"/>
                    </a:moveTo>
                    <a:lnTo>
                      <a:pt x="0" y="10"/>
                    </a:lnTo>
                    <a:cubicBezTo>
                      <a:pt x="11" y="10"/>
                      <a:pt x="20" y="20"/>
                      <a:pt x="40" y="20"/>
                    </a:cubicBezTo>
                    <a:lnTo>
                      <a:pt x="40" y="10"/>
                    </a:lnTo>
                    <a:cubicBezTo>
                      <a:pt x="35" y="5"/>
                      <a:pt x="28" y="5"/>
                      <a:pt x="20" y="5"/>
                    </a:cubicBezTo>
                    <a:cubicBezTo>
                      <a:pt x="13" y="5"/>
                      <a:pt x="5" y="5"/>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7" name="Google Shape;3707;p21"/>
              <p:cNvSpPr/>
              <p:nvPr/>
            </p:nvSpPr>
            <p:spPr>
              <a:xfrm>
                <a:off x="1046575" y="4722042"/>
                <a:ext cx="20973" cy="10592"/>
              </a:xfrm>
              <a:custGeom>
                <a:avLst/>
                <a:gdLst/>
                <a:ahLst/>
                <a:cxnLst/>
                <a:rect l="l" t="t" r="r" b="b"/>
                <a:pathLst>
                  <a:path w="99" h="50" extrusionOk="0">
                    <a:moveTo>
                      <a:pt x="0" y="1"/>
                    </a:moveTo>
                    <a:cubicBezTo>
                      <a:pt x="30" y="10"/>
                      <a:pt x="60" y="30"/>
                      <a:pt x="89" y="49"/>
                    </a:cubicBezTo>
                    <a:cubicBezTo>
                      <a:pt x="99" y="49"/>
                      <a:pt x="99" y="40"/>
                      <a:pt x="99" y="40"/>
                    </a:cubicBezTo>
                    <a:cubicBezTo>
                      <a:pt x="69" y="10"/>
                      <a:pt x="40" y="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8" name="Google Shape;3708;p21"/>
              <p:cNvSpPr/>
              <p:nvPr/>
            </p:nvSpPr>
            <p:spPr>
              <a:xfrm>
                <a:off x="1130043" y="4747040"/>
                <a:ext cx="31353" cy="14829"/>
              </a:xfrm>
              <a:custGeom>
                <a:avLst/>
                <a:gdLst/>
                <a:ahLst/>
                <a:cxnLst/>
                <a:rect l="l" t="t" r="r" b="b"/>
                <a:pathLst>
                  <a:path w="148" h="70" extrusionOk="0">
                    <a:moveTo>
                      <a:pt x="147" y="1"/>
                    </a:moveTo>
                    <a:lnTo>
                      <a:pt x="0" y="60"/>
                    </a:lnTo>
                    <a:cubicBezTo>
                      <a:pt x="0" y="60"/>
                      <a:pt x="0" y="69"/>
                      <a:pt x="10" y="69"/>
                    </a:cubicBezTo>
                    <a:cubicBezTo>
                      <a:pt x="59" y="49"/>
                      <a:pt x="99" y="20"/>
                      <a:pt x="147"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09" name="Google Shape;3709;p21"/>
              <p:cNvSpPr/>
              <p:nvPr/>
            </p:nvSpPr>
            <p:spPr>
              <a:xfrm>
                <a:off x="1125806" y="4724160"/>
                <a:ext cx="20973" cy="12711"/>
              </a:xfrm>
              <a:custGeom>
                <a:avLst/>
                <a:gdLst/>
                <a:ahLst/>
                <a:cxnLst/>
                <a:rect l="l" t="t" r="r" b="b"/>
                <a:pathLst>
                  <a:path w="99" h="60" extrusionOk="0">
                    <a:moveTo>
                      <a:pt x="99" y="0"/>
                    </a:moveTo>
                    <a:cubicBezTo>
                      <a:pt x="69" y="10"/>
                      <a:pt x="30" y="30"/>
                      <a:pt x="0" y="50"/>
                    </a:cubicBezTo>
                    <a:cubicBezTo>
                      <a:pt x="0" y="50"/>
                      <a:pt x="0" y="59"/>
                      <a:pt x="10" y="59"/>
                    </a:cubicBezTo>
                    <a:cubicBezTo>
                      <a:pt x="40" y="39"/>
                      <a:pt x="69" y="10"/>
                      <a:pt x="9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0" name="Google Shape;3710;p21"/>
              <p:cNvSpPr/>
              <p:nvPr/>
            </p:nvSpPr>
            <p:spPr>
              <a:xfrm>
                <a:off x="1205037" y="4644929"/>
                <a:ext cx="16948" cy="10592"/>
              </a:xfrm>
              <a:custGeom>
                <a:avLst/>
                <a:gdLst/>
                <a:ahLst/>
                <a:cxnLst/>
                <a:rect l="l" t="t" r="r" b="b"/>
                <a:pathLst>
                  <a:path w="80" h="50" extrusionOk="0">
                    <a:moveTo>
                      <a:pt x="79" y="0"/>
                    </a:moveTo>
                    <a:cubicBezTo>
                      <a:pt x="59" y="10"/>
                      <a:pt x="30" y="20"/>
                      <a:pt x="10" y="30"/>
                    </a:cubicBezTo>
                    <a:cubicBezTo>
                      <a:pt x="0" y="39"/>
                      <a:pt x="10" y="50"/>
                      <a:pt x="10" y="50"/>
                    </a:cubicBezTo>
                    <a:cubicBezTo>
                      <a:pt x="40" y="39"/>
                      <a:pt x="59" y="20"/>
                      <a:pt x="79" y="10"/>
                    </a:cubicBezTo>
                    <a:lnTo>
                      <a:pt x="7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1" name="Google Shape;3711;p21"/>
              <p:cNvSpPr/>
              <p:nvPr/>
            </p:nvSpPr>
            <p:spPr>
              <a:xfrm>
                <a:off x="1165422" y="4588578"/>
                <a:ext cx="8474" cy="7415"/>
              </a:xfrm>
              <a:custGeom>
                <a:avLst/>
                <a:gdLst/>
                <a:ahLst/>
                <a:cxnLst/>
                <a:rect l="l" t="t" r="r" b="b"/>
                <a:pathLst>
                  <a:path w="40" h="35" extrusionOk="0">
                    <a:moveTo>
                      <a:pt x="0" y="1"/>
                    </a:moveTo>
                    <a:cubicBezTo>
                      <a:pt x="10" y="20"/>
                      <a:pt x="20" y="30"/>
                      <a:pt x="30" y="30"/>
                    </a:cubicBezTo>
                    <a:cubicBezTo>
                      <a:pt x="30" y="33"/>
                      <a:pt x="31" y="34"/>
                      <a:pt x="32" y="34"/>
                    </a:cubicBezTo>
                    <a:cubicBezTo>
                      <a:pt x="35" y="34"/>
                      <a:pt x="39" y="30"/>
                      <a:pt x="39" y="30"/>
                    </a:cubicBezTo>
                    <a:lnTo>
                      <a:pt x="10"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2" name="Google Shape;3712;p21"/>
              <p:cNvSpPr/>
              <p:nvPr/>
            </p:nvSpPr>
            <p:spPr>
              <a:xfrm>
                <a:off x="1123688" y="4290509"/>
                <a:ext cx="12711" cy="9321"/>
              </a:xfrm>
              <a:custGeom>
                <a:avLst/>
                <a:gdLst/>
                <a:ahLst/>
                <a:cxnLst/>
                <a:rect l="l" t="t" r="r" b="b"/>
                <a:pathLst>
                  <a:path w="60" h="44" extrusionOk="0">
                    <a:moveTo>
                      <a:pt x="59" y="0"/>
                    </a:moveTo>
                    <a:cubicBezTo>
                      <a:pt x="30" y="0"/>
                      <a:pt x="10" y="20"/>
                      <a:pt x="0" y="39"/>
                    </a:cubicBezTo>
                    <a:cubicBezTo>
                      <a:pt x="0" y="39"/>
                      <a:pt x="5" y="44"/>
                      <a:pt x="8" y="44"/>
                    </a:cubicBezTo>
                    <a:cubicBezTo>
                      <a:pt x="9" y="44"/>
                      <a:pt x="10" y="43"/>
                      <a:pt x="10" y="39"/>
                    </a:cubicBezTo>
                    <a:cubicBezTo>
                      <a:pt x="20" y="30"/>
                      <a:pt x="40" y="10"/>
                      <a:pt x="59"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3" name="Google Shape;3713;p21"/>
              <p:cNvSpPr/>
              <p:nvPr/>
            </p:nvSpPr>
            <p:spPr>
              <a:xfrm>
                <a:off x="1073692" y="4269536"/>
                <a:ext cx="12711" cy="8686"/>
              </a:xfrm>
              <a:custGeom>
                <a:avLst/>
                <a:gdLst/>
                <a:ahLst/>
                <a:cxnLst/>
                <a:rect l="l" t="t" r="r" b="b"/>
                <a:pathLst>
                  <a:path w="60" h="41" extrusionOk="0">
                    <a:moveTo>
                      <a:pt x="0" y="1"/>
                    </a:moveTo>
                    <a:lnTo>
                      <a:pt x="0" y="1"/>
                    </a:lnTo>
                    <a:cubicBezTo>
                      <a:pt x="20" y="20"/>
                      <a:pt x="30" y="31"/>
                      <a:pt x="50" y="40"/>
                    </a:cubicBezTo>
                    <a:cubicBezTo>
                      <a:pt x="50" y="40"/>
                      <a:pt x="59" y="31"/>
                      <a:pt x="50" y="31"/>
                    </a:cubicBezTo>
                    <a:cubicBezTo>
                      <a:pt x="39" y="20"/>
                      <a:pt x="2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4" name="Google Shape;3714;p21"/>
              <p:cNvSpPr/>
              <p:nvPr/>
            </p:nvSpPr>
            <p:spPr>
              <a:xfrm>
                <a:off x="1069455" y="4211278"/>
                <a:ext cx="14829" cy="14829"/>
              </a:xfrm>
              <a:custGeom>
                <a:avLst/>
                <a:gdLst/>
                <a:ahLst/>
                <a:cxnLst/>
                <a:rect l="l" t="t" r="r" b="b"/>
                <a:pathLst>
                  <a:path w="70" h="70" extrusionOk="0">
                    <a:moveTo>
                      <a:pt x="0" y="0"/>
                    </a:moveTo>
                    <a:cubicBezTo>
                      <a:pt x="20" y="30"/>
                      <a:pt x="40" y="50"/>
                      <a:pt x="59" y="69"/>
                    </a:cubicBezTo>
                    <a:lnTo>
                      <a:pt x="70" y="59"/>
                    </a:ln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5" name="Google Shape;3715;p21"/>
              <p:cNvSpPr/>
              <p:nvPr/>
            </p:nvSpPr>
            <p:spPr>
              <a:xfrm>
                <a:off x="1044457" y="4232039"/>
                <a:ext cx="23091" cy="16948"/>
              </a:xfrm>
              <a:custGeom>
                <a:avLst/>
                <a:gdLst/>
                <a:ahLst/>
                <a:cxnLst/>
                <a:rect l="l" t="t" r="r" b="b"/>
                <a:pathLst>
                  <a:path w="109" h="80" extrusionOk="0">
                    <a:moveTo>
                      <a:pt x="0" y="1"/>
                    </a:moveTo>
                    <a:lnTo>
                      <a:pt x="0" y="1"/>
                    </a:lnTo>
                    <a:cubicBezTo>
                      <a:pt x="30" y="30"/>
                      <a:pt x="70" y="60"/>
                      <a:pt x="99" y="79"/>
                    </a:cubicBezTo>
                    <a:cubicBezTo>
                      <a:pt x="109" y="79"/>
                      <a:pt x="109" y="70"/>
                      <a:pt x="109" y="70"/>
                    </a:cubicBezTo>
                    <a:cubicBezTo>
                      <a:pt x="79" y="40"/>
                      <a:pt x="40" y="20"/>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6" name="Google Shape;3716;p21"/>
              <p:cNvSpPr/>
              <p:nvPr/>
            </p:nvSpPr>
            <p:spPr>
              <a:xfrm>
                <a:off x="1127713" y="4225895"/>
                <a:ext cx="23303" cy="18854"/>
              </a:xfrm>
              <a:custGeom>
                <a:avLst/>
                <a:gdLst/>
                <a:ahLst/>
                <a:cxnLst/>
                <a:rect l="l" t="t" r="r" b="b"/>
                <a:pathLst>
                  <a:path w="110" h="89" extrusionOk="0">
                    <a:moveTo>
                      <a:pt x="110" y="0"/>
                    </a:moveTo>
                    <a:cubicBezTo>
                      <a:pt x="70" y="30"/>
                      <a:pt x="40" y="49"/>
                      <a:pt x="1" y="79"/>
                    </a:cubicBezTo>
                    <a:lnTo>
                      <a:pt x="11" y="89"/>
                    </a:lnTo>
                    <a:cubicBezTo>
                      <a:pt x="50" y="59"/>
                      <a:pt x="80" y="30"/>
                      <a:pt x="110" y="10"/>
                    </a:cubicBezTo>
                    <a:lnTo>
                      <a:pt x="11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7" name="Google Shape;3717;p21"/>
              <p:cNvSpPr/>
              <p:nvPr/>
            </p:nvSpPr>
            <p:spPr>
              <a:xfrm>
                <a:off x="1119451" y="4188398"/>
                <a:ext cx="8474" cy="16736"/>
              </a:xfrm>
              <a:custGeom>
                <a:avLst/>
                <a:gdLst/>
                <a:ahLst/>
                <a:cxnLst/>
                <a:rect l="l" t="t" r="r" b="b"/>
                <a:pathLst>
                  <a:path w="40" h="79" extrusionOk="0">
                    <a:moveTo>
                      <a:pt x="30" y="0"/>
                    </a:moveTo>
                    <a:cubicBezTo>
                      <a:pt x="20" y="20"/>
                      <a:pt x="11" y="49"/>
                      <a:pt x="1" y="69"/>
                    </a:cubicBezTo>
                    <a:lnTo>
                      <a:pt x="11" y="79"/>
                    </a:lnTo>
                    <a:cubicBezTo>
                      <a:pt x="20" y="49"/>
                      <a:pt x="30" y="2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8" name="Google Shape;3718;p21"/>
              <p:cNvSpPr/>
              <p:nvPr/>
            </p:nvSpPr>
            <p:spPr>
              <a:xfrm>
                <a:off x="1094453" y="4544726"/>
                <a:ext cx="10804" cy="12711"/>
              </a:xfrm>
              <a:custGeom>
                <a:avLst/>
                <a:gdLst/>
                <a:ahLst/>
                <a:cxnLst/>
                <a:rect l="l" t="t" r="r" b="b"/>
                <a:pathLst>
                  <a:path w="51" h="60" extrusionOk="0">
                    <a:moveTo>
                      <a:pt x="50" y="1"/>
                    </a:moveTo>
                    <a:lnTo>
                      <a:pt x="50" y="1"/>
                    </a:lnTo>
                    <a:cubicBezTo>
                      <a:pt x="30" y="11"/>
                      <a:pt x="11" y="31"/>
                      <a:pt x="11" y="50"/>
                    </a:cubicBezTo>
                    <a:cubicBezTo>
                      <a:pt x="0" y="60"/>
                      <a:pt x="11" y="60"/>
                      <a:pt x="20" y="60"/>
                    </a:cubicBezTo>
                    <a:cubicBezTo>
                      <a:pt x="30" y="40"/>
                      <a:pt x="30" y="20"/>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19" name="Google Shape;3719;p21"/>
              <p:cNvSpPr/>
              <p:nvPr/>
            </p:nvSpPr>
            <p:spPr>
              <a:xfrm>
                <a:off x="1079835" y="4490493"/>
                <a:ext cx="16312" cy="15889"/>
              </a:xfrm>
              <a:custGeom>
                <a:avLst/>
                <a:gdLst/>
                <a:ahLst/>
                <a:cxnLst/>
                <a:rect l="l" t="t" r="r" b="b"/>
                <a:pathLst>
                  <a:path w="77" h="75" extrusionOk="0">
                    <a:moveTo>
                      <a:pt x="1" y="1"/>
                    </a:moveTo>
                    <a:cubicBezTo>
                      <a:pt x="21" y="31"/>
                      <a:pt x="40" y="50"/>
                      <a:pt x="69" y="70"/>
                    </a:cubicBezTo>
                    <a:cubicBezTo>
                      <a:pt x="50" y="40"/>
                      <a:pt x="30" y="20"/>
                      <a:pt x="1" y="1"/>
                    </a:cubicBezTo>
                    <a:close/>
                    <a:moveTo>
                      <a:pt x="69" y="70"/>
                    </a:moveTo>
                    <a:cubicBezTo>
                      <a:pt x="69" y="73"/>
                      <a:pt x="71" y="74"/>
                      <a:pt x="72" y="74"/>
                    </a:cubicBezTo>
                    <a:cubicBezTo>
                      <a:pt x="74" y="74"/>
                      <a:pt x="76" y="70"/>
                      <a:pt x="69" y="7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0" name="Google Shape;3720;p21"/>
              <p:cNvSpPr/>
              <p:nvPr/>
            </p:nvSpPr>
            <p:spPr>
              <a:xfrm>
                <a:off x="1094453" y="4452996"/>
                <a:ext cx="12711" cy="14829"/>
              </a:xfrm>
              <a:custGeom>
                <a:avLst/>
                <a:gdLst/>
                <a:ahLst/>
                <a:cxnLst/>
                <a:rect l="l" t="t" r="r" b="b"/>
                <a:pathLst>
                  <a:path w="60" h="70" extrusionOk="0">
                    <a:moveTo>
                      <a:pt x="59" y="1"/>
                    </a:moveTo>
                    <a:lnTo>
                      <a:pt x="0" y="60"/>
                    </a:lnTo>
                    <a:cubicBezTo>
                      <a:pt x="0" y="70"/>
                      <a:pt x="11" y="70"/>
                      <a:pt x="11" y="70"/>
                    </a:cubicBezTo>
                    <a:cubicBezTo>
                      <a:pt x="30" y="50"/>
                      <a:pt x="50" y="31"/>
                      <a:pt x="59" y="11"/>
                    </a:cubicBezTo>
                    <a:lnTo>
                      <a:pt x="5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1" name="Google Shape;3721;p21"/>
              <p:cNvSpPr/>
              <p:nvPr/>
            </p:nvSpPr>
            <p:spPr>
              <a:xfrm>
                <a:off x="1092334" y="4288390"/>
                <a:ext cx="12923" cy="11440"/>
              </a:xfrm>
              <a:custGeom>
                <a:avLst/>
                <a:gdLst/>
                <a:ahLst/>
                <a:cxnLst/>
                <a:rect l="l" t="t" r="r" b="b"/>
                <a:pathLst>
                  <a:path w="61" h="54" extrusionOk="0">
                    <a:moveTo>
                      <a:pt x="50" y="1"/>
                    </a:moveTo>
                    <a:lnTo>
                      <a:pt x="1" y="49"/>
                    </a:lnTo>
                    <a:cubicBezTo>
                      <a:pt x="1" y="49"/>
                      <a:pt x="5" y="54"/>
                      <a:pt x="8" y="54"/>
                    </a:cubicBezTo>
                    <a:cubicBezTo>
                      <a:pt x="9" y="54"/>
                      <a:pt x="10" y="53"/>
                      <a:pt x="10" y="49"/>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2" name="Google Shape;3722;p21"/>
              <p:cNvSpPr/>
              <p:nvPr/>
            </p:nvSpPr>
            <p:spPr>
              <a:xfrm>
                <a:off x="1131950" y="4557225"/>
                <a:ext cx="12711" cy="12711"/>
              </a:xfrm>
              <a:custGeom>
                <a:avLst/>
                <a:gdLst/>
                <a:ahLst/>
                <a:cxnLst/>
                <a:rect l="l" t="t" r="r" b="b"/>
                <a:pathLst>
                  <a:path w="60" h="60" extrusionOk="0">
                    <a:moveTo>
                      <a:pt x="60" y="1"/>
                    </a:moveTo>
                    <a:lnTo>
                      <a:pt x="60" y="1"/>
                    </a:lnTo>
                    <a:cubicBezTo>
                      <a:pt x="40" y="20"/>
                      <a:pt x="20" y="31"/>
                      <a:pt x="1" y="50"/>
                    </a:cubicBezTo>
                    <a:cubicBezTo>
                      <a:pt x="1" y="50"/>
                      <a:pt x="1" y="60"/>
                      <a:pt x="11" y="60"/>
                    </a:cubicBezTo>
                    <a:cubicBezTo>
                      <a:pt x="30" y="40"/>
                      <a:pt x="40" y="20"/>
                      <a:pt x="6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3" name="Google Shape;3723;p21"/>
              <p:cNvSpPr/>
              <p:nvPr/>
            </p:nvSpPr>
            <p:spPr>
              <a:xfrm>
                <a:off x="1084072" y="4619720"/>
                <a:ext cx="12711" cy="9533"/>
              </a:xfrm>
              <a:custGeom>
                <a:avLst/>
                <a:gdLst/>
                <a:ahLst/>
                <a:cxnLst/>
                <a:rect l="l" t="t" r="r" b="b"/>
                <a:pathLst>
                  <a:path w="60" h="45" extrusionOk="0">
                    <a:moveTo>
                      <a:pt x="1" y="1"/>
                    </a:moveTo>
                    <a:cubicBezTo>
                      <a:pt x="10" y="11"/>
                      <a:pt x="30" y="31"/>
                      <a:pt x="49" y="40"/>
                    </a:cubicBezTo>
                    <a:cubicBezTo>
                      <a:pt x="49" y="44"/>
                      <a:pt x="51" y="45"/>
                      <a:pt x="52" y="45"/>
                    </a:cubicBezTo>
                    <a:cubicBezTo>
                      <a:pt x="55" y="45"/>
                      <a:pt x="60" y="40"/>
                      <a:pt x="60" y="40"/>
                    </a:cubicBezTo>
                    <a:cubicBezTo>
                      <a:pt x="40" y="21"/>
                      <a:pt x="20" y="1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4" name="Google Shape;3724;p21"/>
              <p:cNvSpPr/>
              <p:nvPr/>
            </p:nvSpPr>
            <p:spPr>
              <a:xfrm>
                <a:off x="1096571" y="4665691"/>
                <a:ext cx="8686" cy="10804"/>
              </a:xfrm>
              <a:custGeom>
                <a:avLst/>
                <a:gdLst/>
                <a:ahLst/>
                <a:cxnLst/>
                <a:rect l="l" t="t" r="r" b="b"/>
                <a:pathLst>
                  <a:path w="41" h="51" extrusionOk="0">
                    <a:moveTo>
                      <a:pt x="40" y="0"/>
                    </a:moveTo>
                    <a:cubicBezTo>
                      <a:pt x="20" y="0"/>
                      <a:pt x="1" y="20"/>
                      <a:pt x="1" y="40"/>
                    </a:cubicBezTo>
                    <a:cubicBezTo>
                      <a:pt x="1" y="50"/>
                      <a:pt x="10" y="50"/>
                      <a:pt x="10" y="50"/>
                    </a:cubicBezTo>
                    <a:cubicBezTo>
                      <a:pt x="20" y="40"/>
                      <a:pt x="20" y="30"/>
                      <a:pt x="20" y="20"/>
                    </a:cubicBezTo>
                    <a:cubicBezTo>
                      <a:pt x="30" y="11"/>
                      <a:pt x="30" y="0"/>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5" name="Google Shape;3725;p21"/>
              <p:cNvSpPr/>
              <p:nvPr/>
            </p:nvSpPr>
            <p:spPr>
              <a:xfrm>
                <a:off x="1081954" y="4736659"/>
                <a:ext cx="14829" cy="15677"/>
              </a:xfrm>
              <a:custGeom>
                <a:avLst/>
                <a:gdLst/>
                <a:ahLst/>
                <a:cxnLst/>
                <a:rect l="l" t="t" r="r" b="b"/>
                <a:pathLst>
                  <a:path w="70" h="74" extrusionOk="0">
                    <a:moveTo>
                      <a:pt x="0" y="0"/>
                    </a:moveTo>
                    <a:lnTo>
                      <a:pt x="0" y="10"/>
                    </a:lnTo>
                    <a:lnTo>
                      <a:pt x="59" y="69"/>
                    </a:lnTo>
                    <a:cubicBezTo>
                      <a:pt x="59" y="72"/>
                      <a:pt x="61" y="74"/>
                      <a:pt x="62" y="74"/>
                    </a:cubicBezTo>
                    <a:cubicBezTo>
                      <a:pt x="65" y="74"/>
                      <a:pt x="70" y="69"/>
                      <a:pt x="70" y="69"/>
                    </a:cubicBezTo>
                    <a:cubicBezTo>
                      <a:pt x="50" y="39"/>
                      <a:pt x="20" y="2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6" name="Google Shape;3726;p21"/>
              <p:cNvSpPr/>
              <p:nvPr/>
            </p:nvSpPr>
            <p:spPr>
              <a:xfrm>
                <a:off x="1048482" y="4759539"/>
                <a:ext cx="16948" cy="12711"/>
              </a:xfrm>
              <a:custGeom>
                <a:avLst/>
                <a:gdLst/>
                <a:ahLst/>
                <a:cxnLst/>
                <a:rect l="l" t="t" r="r" b="b"/>
                <a:pathLst>
                  <a:path w="80" h="60" extrusionOk="0">
                    <a:moveTo>
                      <a:pt x="1" y="1"/>
                    </a:moveTo>
                    <a:cubicBezTo>
                      <a:pt x="21" y="20"/>
                      <a:pt x="40" y="40"/>
                      <a:pt x="70" y="60"/>
                    </a:cubicBezTo>
                    <a:lnTo>
                      <a:pt x="80" y="50"/>
                    </a:lnTo>
                    <a:cubicBezTo>
                      <a:pt x="51" y="30"/>
                      <a:pt x="21"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7" name="Google Shape;3727;p21"/>
              <p:cNvSpPr/>
              <p:nvPr/>
            </p:nvSpPr>
            <p:spPr>
              <a:xfrm>
                <a:off x="1184064" y="4505322"/>
                <a:ext cx="8686" cy="10381"/>
              </a:xfrm>
              <a:custGeom>
                <a:avLst/>
                <a:gdLst/>
                <a:ahLst/>
                <a:cxnLst/>
                <a:rect l="l" t="t" r="r" b="b"/>
                <a:pathLst>
                  <a:path w="41" h="49" extrusionOk="0">
                    <a:moveTo>
                      <a:pt x="1" y="0"/>
                    </a:moveTo>
                    <a:lnTo>
                      <a:pt x="1" y="0"/>
                    </a:lnTo>
                    <a:cubicBezTo>
                      <a:pt x="10" y="20"/>
                      <a:pt x="21" y="29"/>
                      <a:pt x="30" y="49"/>
                    </a:cubicBezTo>
                    <a:lnTo>
                      <a:pt x="40" y="39"/>
                    </a:lnTo>
                    <a:cubicBezTo>
                      <a:pt x="30" y="29"/>
                      <a:pt x="10" y="2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8" name="Google Shape;3728;p21"/>
              <p:cNvSpPr/>
              <p:nvPr/>
            </p:nvSpPr>
            <p:spPr>
              <a:xfrm>
                <a:off x="1192538" y="4463588"/>
                <a:ext cx="8474" cy="17795"/>
              </a:xfrm>
              <a:custGeom>
                <a:avLst/>
                <a:gdLst/>
                <a:ahLst/>
                <a:cxnLst/>
                <a:rect l="l" t="t" r="r" b="b"/>
                <a:pathLst>
                  <a:path w="40" h="84" extrusionOk="0">
                    <a:moveTo>
                      <a:pt x="40" y="0"/>
                    </a:moveTo>
                    <a:cubicBezTo>
                      <a:pt x="29" y="20"/>
                      <a:pt x="10" y="49"/>
                      <a:pt x="0" y="79"/>
                    </a:cubicBezTo>
                    <a:cubicBezTo>
                      <a:pt x="0" y="79"/>
                      <a:pt x="5" y="83"/>
                      <a:pt x="7" y="83"/>
                    </a:cubicBezTo>
                    <a:cubicBezTo>
                      <a:pt x="9" y="83"/>
                      <a:pt x="10" y="82"/>
                      <a:pt x="10" y="79"/>
                    </a:cubicBezTo>
                    <a:cubicBezTo>
                      <a:pt x="20" y="59"/>
                      <a:pt x="29" y="29"/>
                      <a:pt x="4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29" name="Google Shape;3729;p21"/>
              <p:cNvSpPr/>
              <p:nvPr/>
            </p:nvSpPr>
            <p:spPr>
              <a:xfrm>
                <a:off x="1161185" y="4486468"/>
                <a:ext cx="14829" cy="11440"/>
              </a:xfrm>
              <a:custGeom>
                <a:avLst/>
                <a:gdLst/>
                <a:ahLst/>
                <a:cxnLst/>
                <a:rect l="l" t="t" r="r" b="b"/>
                <a:pathLst>
                  <a:path w="70" h="54" extrusionOk="0">
                    <a:moveTo>
                      <a:pt x="0" y="0"/>
                    </a:moveTo>
                    <a:lnTo>
                      <a:pt x="0" y="0"/>
                    </a:lnTo>
                    <a:cubicBezTo>
                      <a:pt x="20" y="20"/>
                      <a:pt x="40" y="39"/>
                      <a:pt x="59" y="50"/>
                    </a:cubicBezTo>
                    <a:cubicBezTo>
                      <a:pt x="62" y="52"/>
                      <a:pt x="64" y="54"/>
                      <a:pt x="66" y="54"/>
                    </a:cubicBezTo>
                    <a:cubicBezTo>
                      <a:pt x="70" y="54"/>
                      <a:pt x="70" y="47"/>
                      <a:pt x="70" y="39"/>
                    </a:cubicBezTo>
                    <a:cubicBezTo>
                      <a:pt x="50" y="20"/>
                      <a:pt x="2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0" name="Google Shape;3730;p21"/>
              <p:cNvSpPr/>
              <p:nvPr/>
            </p:nvSpPr>
            <p:spPr>
              <a:xfrm>
                <a:off x="1159066" y="4534345"/>
                <a:ext cx="10592" cy="10592"/>
              </a:xfrm>
              <a:custGeom>
                <a:avLst/>
                <a:gdLst/>
                <a:ahLst/>
                <a:cxnLst/>
                <a:rect l="l" t="t" r="r" b="b"/>
                <a:pathLst>
                  <a:path w="50" h="50" extrusionOk="0">
                    <a:moveTo>
                      <a:pt x="1" y="1"/>
                    </a:moveTo>
                    <a:lnTo>
                      <a:pt x="1" y="1"/>
                    </a:lnTo>
                    <a:cubicBezTo>
                      <a:pt x="10" y="10"/>
                      <a:pt x="30" y="30"/>
                      <a:pt x="40" y="50"/>
                    </a:cubicBezTo>
                    <a:lnTo>
                      <a:pt x="50" y="40"/>
                    </a:lnTo>
                    <a:cubicBezTo>
                      <a:pt x="40" y="21"/>
                      <a:pt x="21" y="1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1" name="Google Shape;3731;p21"/>
              <p:cNvSpPr/>
              <p:nvPr/>
            </p:nvSpPr>
            <p:spPr>
              <a:xfrm>
                <a:off x="1190420" y="4594722"/>
                <a:ext cx="4237" cy="6567"/>
              </a:xfrm>
              <a:custGeom>
                <a:avLst/>
                <a:gdLst/>
                <a:ahLst/>
                <a:cxnLst/>
                <a:rect l="l" t="t" r="r" b="b"/>
                <a:pathLst>
                  <a:path w="20" h="31" extrusionOk="0">
                    <a:moveTo>
                      <a:pt x="20" y="1"/>
                    </a:moveTo>
                    <a:cubicBezTo>
                      <a:pt x="10" y="1"/>
                      <a:pt x="0" y="11"/>
                      <a:pt x="0" y="21"/>
                    </a:cubicBezTo>
                    <a:lnTo>
                      <a:pt x="0" y="31"/>
                    </a:lnTo>
                    <a:cubicBezTo>
                      <a:pt x="10" y="21"/>
                      <a:pt x="10" y="11"/>
                      <a:pt x="2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2" name="Google Shape;3732;p21"/>
              <p:cNvSpPr/>
              <p:nvPr/>
            </p:nvSpPr>
            <p:spPr>
              <a:xfrm>
                <a:off x="1209274" y="4598959"/>
                <a:ext cx="18854" cy="12711"/>
              </a:xfrm>
              <a:custGeom>
                <a:avLst/>
                <a:gdLst/>
                <a:ahLst/>
                <a:cxnLst/>
                <a:rect l="l" t="t" r="r" b="b"/>
                <a:pathLst>
                  <a:path w="89" h="60" extrusionOk="0">
                    <a:moveTo>
                      <a:pt x="88" y="1"/>
                    </a:moveTo>
                    <a:cubicBezTo>
                      <a:pt x="59" y="11"/>
                      <a:pt x="29" y="20"/>
                      <a:pt x="0" y="50"/>
                    </a:cubicBezTo>
                    <a:cubicBezTo>
                      <a:pt x="0" y="50"/>
                      <a:pt x="0" y="60"/>
                      <a:pt x="10" y="60"/>
                    </a:cubicBezTo>
                    <a:cubicBezTo>
                      <a:pt x="29" y="40"/>
                      <a:pt x="59" y="11"/>
                      <a:pt x="88"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3" name="Google Shape;3733;p21"/>
              <p:cNvSpPr/>
              <p:nvPr/>
            </p:nvSpPr>
            <p:spPr>
              <a:xfrm>
                <a:off x="1171565" y="4644929"/>
                <a:ext cx="12711" cy="12711"/>
              </a:xfrm>
              <a:custGeom>
                <a:avLst/>
                <a:gdLst/>
                <a:ahLst/>
                <a:cxnLst/>
                <a:rect l="l" t="t" r="r" b="b"/>
                <a:pathLst>
                  <a:path w="60" h="60" extrusionOk="0">
                    <a:moveTo>
                      <a:pt x="1" y="0"/>
                    </a:moveTo>
                    <a:cubicBezTo>
                      <a:pt x="21" y="20"/>
                      <a:pt x="30" y="39"/>
                      <a:pt x="50" y="59"/>
                    </a:cubicBezTo>
                    <a:lnTo>
                      <a:pt x="60" y="50"/>
                    </a:lnTo>
                    <a:cubicBezTo>
                      <a:pt x="40" y="3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4" name="Google Shape;3734;p21"/>
              <p:cNvSpPr/>
              <p:nvPr/>
            </p:nvSpPr>
            <p:spPr>
              <a:xfrm>
                <a:off x="1159066" y="4622050"/>
                <a:ext cx="12711" cy="10381"/>
              </a:xfrm>
              <a:custGeom>
                <a:avLst/>
                <a:gdLst/>
                <a:ahLst/>
                <a:cxnLst/>
                <a:rect l="l" t="t" r="r" b="b"/>
                <a:pathLst>
                  <a:path w="60" h="49" extrusionOk="0">
                    <a:moveTo>
                      <a:pt x="1" y="0"/>
                    </a:moveTo>
                    <a:lnTo>
                      <a:pt x="1" y="0"/>
                    </a:lnTo>
                    <a:cubicBezTo>
                      <a:pt x="21" y="20"/>
                      <a:pt x="30" y="40"/>
                      <a:pt x="50" y="49"/>
                    </a:cubicBezTo>
                    <a:lnTo>
                      <a:pt x="60" y="40"/>
                    </a:lnTo>
                    <a:cubicBezTo>
                      <a:pt x="40" y="20"/>
                      <a:pt x="21"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5" name="Google Shape;3735;p21"/>
              <p:cNvSpPr/>
              <p:nvPr/>
            </p:nvSpPr>
            <p:spPr>
              <a:xfrm>
                <a:off x="1142542" y="4657428"/>
                <a:ext cx="16736" cy="14829"/>
              </a:xfrm>
              <a:custGeom>
                <a:avLst/>
                <a:gdLst/>
                <a:ahLst/>
                <a:cxnLst/>
                <a:rect l="l" t="t" r="r" b="b"/>
                <a:pathLst>
                  <a:path w="79" h="70" extrusionOk="0">
                    <a:moveTo>
                      <a:pt x="0" y="0"/>
                    </a:moveTo>
                    <a:lnTo>
                      <a:pt x="0" y="0"/>
                    </a:lnTo>
                    <a:cubicBezTo>
                      <a:pt x="29" y="20"/>
                      <a:pt x="49" y="39"/>
                      <a:pt x="59" y="69"/>
                    </a:cubicBezTo>
                    <a:cubicBezTo>
                      <a:pt x="69" y="69"/>
                      <a:pt x="79" y="59"/>
                      <a:pt x="69" y="59"/>
                    </a:cubicBezTo>
                    <a:cubicBezTo>
                      <a:pt x="59" y="30"/>
                      <a:pt x="29"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6" name="Google Shape;3736;p21"/>
              <p:cNvSpPr/>
              <p:nvPr/>
            </p:nvSpPr>
            <p:spPr>
              <a:xfrm>
                <a:off x="1171565" y="4678190"/>
                <a:ext cx="14829" cy="4449"/>
              </a:xfrm>
              <a:custGeom>
                <a:avLst/>
                <a:gdLst/>
                <a:ahLst/>
                <a:cxnLst/>
                <a:rect l="l" t="t" r="r" b="b"/>
                <a:pathLst>
                  <a:path w="70" h="21" extrusionOk="0">
                    <a:moveTo>
                      <a:pt x="69" y="1"/>
                    </a:moveTo>
                    <a:cubicBezTo>
                      <a:pt x="50" y="1"/>
                      <a:pt x="21" y="1"/>
                      <a:pt x="1" y="11"/>
                    </a:cubicBezTo>
                    <a:lnTo>
                      <a:pt x="10" y="20"/>
                    </a:lnTo>
                    <a:cubicBezTo>
                      <a:pt x="30" y="11"/>
                      <a:pt x="50" y="1"/>
                      <a:pt x="6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7" name="Google Shape;3737;p21"/>
              <p:cNvSpPr/>
              <p:nvPr/>
            </p:nvSpPr>
            <p:spPr>
              <a:xfrm>
                <a:off x="1023484" y="4401093"/>
                <a:ext cx="10804" cy="12711"/>
              </a:xfrm>
              <a:custGeom>
                <a:avLst/>
                <a:gdLst/>
                <a:ahLst/>
                <a:cxnLst/>
                <a:rect l="l" t="t" r="r" b="b"/>
                <a:pathLst>
                  <a:path w="51" h="60" extrusionOk="0">
                    <a:moveTo>
                      <a:pt x="50" y="0"/>
                    </a:moveTo>
                    <a:lnTo>
                      <a:pt x="50" y="0"/>
                    </a:lnTo>
                    <a:cubicBezTo>
                      <a:pt x="31" y="9"/>
                      <a:pt x="11" y="29"/>
                      <a:pt x="1" y="49"/>
                    </a:cubicBezTo>
                    <a:cubicBezTo>
                      <a:pt x="1" y="49"/>
                      <a:pt x="1" y="59"/>
                      <a:pt x="11" y="59"/>
                    </a:cubicBezTo>
                    <a:cubicBezTo>
                      <a:pt x="21" y="39"/>
                      <a:pt x="40" y="2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8" name="Google Shape;3738;p21"/>
              <p:cNvSpPr/>
              <p:nvPr/>
            </p:nvSpPr>
            <p:spPr>
              <a:xfrm>
                <a:off x="1027721" y="4350885"/>
                <a:ext cx="10804" cy="12711"/>
              </a:xfrm>
              <a:custGeom>
                <a:avLst/>
                <a:gdLst/>
                <a:ahLst/>
                <a:cxnLst/>
                <a:rect l="l" t="t" r="r" b="b"/>
                <a:pathLst>
                  <a:path w="51" h="60" extrusionOk="0">
                    <a:moveTo>
                      <a:pt x="50" y="1"/>
                    </a:moveTo>
                    <a:cubicBezTo>
                      <a:pt x="30" y="21"/>
                      <a:pt x="20" y="40"/>
                      <a:pt x="1" y="50"/>
                    </a:cubicBezTo>
                    <a:cubicBezTo>
                      <a:pt x="1" y="60"/>
                      <a:pt x="11" y="60"/>
                      <a:pt x="11" y="60"/>
                    </a:cubicBezTo>
                    <a:cubicBezTo>
                      <a:pt x="30" y="50"/>
                      <a:pt x="40" y="21"/>
                      <a:pt x="5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39" name="Google Shape;3739;p21"/>
              <p:cNvSpPr/>
              <p:nvPr/>
            </p:nvSpPr>
            <p:spPr>
              <a:xfrm>
                <a:off x="992342" y="4325887"/>
                <a:ext cx="14829" cy="14829"/>
              </a:xfrm>
              <a:custGeom>
                <a:avLst/>
                <a:gdLst/>
                <a:ahLst/>
                <a:cxnLst/>
                <a:rect l="l" t="t" r="r" b="b"/>
                <a:pathLst>
                  <a:path w="70" h="70" extrusionOk="0">
                    <a:moveTo>
                      <a:pt x="1" y="1"/>
                    </a:moveTo>
                    <a:lnTo>
                      <a:pt x="1" y="1"/>
                    </a:lnTo>
                    <a:cubicBezTo>
                      <a:pt x="20" y="30"/>
                      <a:pt x="40" y="50"/>
                      <a:pt x="60" y="69"/>
                    </a:cubicBezTo>
                    <a:cubicBezTo>
                      <a:pt x="69" y="69"/>
                      <a:pt x="69" y="60"/>
                      <a:pt x="69" y="60"/>
                    </a:cubicBezTo>
                    <a:cubicBezTo>
                      <a:pt x="49" y="40"/>
                      <a:pt x="20" y="20"/>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0" name="Google Shape;3740;p21"/>
              <p:cNvSpPr/>
              <p:nvPr/>
            </p:nvSpPr>
            <p:spPr>
              <a:xfrm>
                <a:off x="1013315" y="4298771"/>
                <a:ext cx="14617" cy="12711"/>
              </a:xfrm>
              <a:custGeom>
                <a:avLst/>
                <a:gdLst/>
                <a:ahLst/>
                <a:cxnLst/>
                <a:rect l="l" t="t" r="r" b="b"/>
                <a:pathLst>
                  <a:path w="69" h="60" extrusionOk="0">
                    <a:moveTo>
                      <a:pt x="69" y="0"/>
                    </a:moveTo>
                    <a:lnTo>
                      <a:pt x="69" y="0"/>
                    </a:lnTo>
                    <a:cubicBezTo>
                      <a:pt x="39" y="11"/>
                      <a:pt x="20" y="30"/>
                      <a:pt x="0" y="50"/>
                    </a:cubicBezTo>
                    <a:cubicBezTo>
                      <a:pt x="0" y="59"/>
                      <a:pt x="0" y="59"/>
                      <a:pt x="9" y="59"/>
                    </a:cubicBezTo>
                    <a:lnTo>
                      <a:pt x="69"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1" name="Google Shape;3741;p21"/>
              <p:cNvSpPr/>
              <p:nvPr/>
            </p:nvSpPr>
            <p:spPr>
              <a:xfrm>
                <a:off x="994461" y="4271654"/>
                <a:ext cx="10592" cy="13770"/>
              </a:xfrm>
              <a:custGeom>
                <a:avLst/>
                <a:gdLst/>
                <a:ahLst/>
                <a:cxnLst/>
                <a:rect l="l" t="t" r="r" b="b"/>
                <a:pathLst>
                  <a:path w="50" h="65" extrusionOk="0">
                    <a:moveTo>
                      <a:pt x="0" y="1"/>
                    </a:moveTo>
                    <a:lnTo>
                      <a:pt x="0" y="1"/>
                    </a:lnTo>
                    <a:cubicBezTo>
                      <a:pt x="10" y="21"/>
                      <a:pt x="20" y="40"/>
                      <a:pt x="39" y="60"/>
                    </a:cubicBezTo>
                    <a:cubicBezTo>
                      <a:pt x="39" y="63"/>
                      <a:pt x="41" y="64"/>
                      <a:pt x="42" y="64"/>
                    </a:cubicBezTo>
                    <a:cubicBezTo>
                      <a:pt x="45" y="64"/>
                      <a:pt x="50" y="60"/>
                      <a:pt x="50" y="60"/>
                    </a:cubicBezTo>
                    <a:cubicBezTo>
                      <a:pt x="39" y="30"/>
                      <a:pt x="20" y="2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2" name="Google Shape;3742;p21"/>
              <p:cNvSpPr/>
              <p:nvPr/>
            </p:nvSpPr>
            <p:spPr>
              <a:xfrm>
                <a:off x="1009078" y="4252800"/>
                <a:ext cx="14617" cy="13770"/>
              </a:xfrm>
              <a:custGeom>
                <a:avLst/>
                <a:gdLst/>
                <a:ahLst/>
                <a:cxnLst/>
                <a:rect l="l" t="t" r="r" b="b"/>
                <a:pathLst>
                  <a:path w="69" h="65" extrusionOk="0">
                    <a:moveTo>
                      <a:pt x="69" y="1"/>
                    </a:moveTo>
                    <a:cubicBezTo>
                      <a:pt x="49" y="11"/>
                      <a:pt x="20" y="31"/>
                      <a:pt x="0" y="60"/>
                    </a:cubicBezTo>
                    <a:cubicBezTo>
                      <a:pt x="0" y="60"/>
                      <a:pt x="5" y="65"/>
                      <a:pt x="7" y="65"/>
                    </a:cubicBezTo>
                    <a:cubicBezTo>
                      <a:pt x="9" y="65"/>
                      <a:pt x="10" y="63"/>
                      <a:pt x="10" y="60"/>
                    </a:cubicBezTo>
                    <a:lnTo>
                      <a:pt x="69"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3" name="Google Shape;3743;p21"/>
              <p:cNvSpPr/>
              <p:nvPr/>
            </p:nvSpPr>
            <p:spPr>
              <a:xfrm>
                <a:off x="992342" y="4227802"/>
                <a:ext cx="14829" cy="15041"/>
              </a:xfrm>
              <a:custGeom>
                <a:avLst/>
                <a:gdLst/>
                <a:ahLst/>
                <a:cxnLst/>
                <a:rect l="l" t="t" r="r" b="b"/>
                <a:pathLst>
                  <a:path w="70" h="71" extrusionOk="0">
                    <a:moveTo>
                      <a:pt x="1" y="1"/>
                    </a:moveTo>
                    <a:cubicBezTo>
                      <a:pt x="20" y="21"/>
                      <a:pt x="40" y="50"/>
                      <a:pt x="60" y="70"/>
                    </a:cubicBezTo>
                    <a:lnTo>
                      <a:pt x="69" y="60"/>
                    </a:lnTo>
                    <a:cubicBezTo>
                      <a:pt x="49" y="40"/>
                      <a:pt x="20" y="21"/>
                      <a:pt x="1"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4" name="Google Shape;3744;p21"/>
              <p:cNvSpPr/>
              <p:nvPr/>
            </p:nvSpPr>
            <p:spPr>
              <a:xfrm>
                <a:off x="965226" y="4250893"/>
                <a:ext cx="16948" cy="10592"/>
              </a:xfrm>
              <a:custGeom>
                <a:avLst/>
                <a:gdLst/>
                <a:ahLst/>
                <a:cxnLst/>
                <a:rect l="l" t="t" r="r" b="b"/>
                <a:pathLst>
                  <a:path w="80" h="50" extrusionOk="0">
                    <a:moveTo>
                      <a:pt x="0" y="0"/>
                    </a:moveTo>
                    <a:lnTo>
                      <a:pt x="0" y="0"/>
                    </a:lnTo>
                    <a:cubicBezTo>
                      <a:pt x="20" y="20"/>
                      <a:pt x="50" y="40"/>
                      <a:pt x="70" y="49"/>
                    </a:cubicBezTo>
                    <a:lnTo>
                      <a:pt x="79" y="40"/>
                    </a:lnTo>
                    <a:cubicBezTo>
                      <a:pt x="50" y="20"/>
                      <a:pt x="30" y="1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5" name="Google Shape;3745;p21"/>
              <p:cNvSpPr/>
              <p:nvPr/>
            </p:nvSpPr>
            <p:spPr>
              <a:xfrm>
                <a:off x="965226" y="4298771"/>
                <a:ext cx="14829" cy="10804"/>
              </a:xfrm>
              <a:custGeom>
                <a:avLst/>
                <a:gdLst/>
                <a:ahLst/>
                <a:cxnLst/>
                <a:rect l="l" t="t" r="r" b="b"/>
                <a:pathLst>
                  <a:path w="70" h="51" extrusionOk="0">
                    <a:moveTo>
                      <a:pt x="0" y="0"/>
                    </a:moveTo>
                    <a:lnTo>
                      <a:pt x="0" y="0"/>
                    </a:lnTo>
                    <a:cubicBezTo>
                      <a:pt x="20" y="20"/>
                      <a:pt x="40" y="30"/>
                      <a:pt x="59" y="50"/>
                    </a:cubicBezTo>
                    <a:cubicBezTo>
                      <a:pt x="70" y="50"/>
                      <a:pt x="70" y="40"/>
                      <a:pt x="70" y="40"/>
                    </a:cubicBezTo>
                    <a:cubicBezTo>
                      <a:pt x="50" y="20"/>
                      <a:pt x="20" y="11"/>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6" name="Google Shape;3746;p21"/>
              <p:cNvSpPr/>
              <p:nvPr/>
            </p:nvSpPr>
            <p:spPr>
              <a:xfrm>
                <a:off x="965226" y="4336268"/>
                <a:ext cx="20973" cy="9533"/>
              </a:xfrm>
              <a:custGeom>
                <a:avLst/>
                <a:gdLst/>
                <a:ahLst/>
                <a:cxnLst/>
                <a:rect l="l" t="t" r="r" b="b"/>
                <a:pathLst>
                  <a:path w="99" h="45" extrusionOk="0">
                    <a:moveTo>
                      <a:pt x="0" y="1"/>
                    </a:moveTo>
                    <a:lnTo>
                      <a:pt x="0" y="1"/>
                    </a:lnTo>
                    <a:cubicBezTo>
                      <a:pt x="30" y="11"/>
                      <a:pt x="59" y="30"/>
                      <a:pt x="89" y="40"/>
                    </a:cubicBezTo>
                    <a:cubicBezTo>
                      <a:pt x="89" y="43"/>
                      <a:pt x="90" y="44"/>
                      <a:pt x="91" y="44"/>
                    </a:cubicBezTo>
                    <a:cubicBezTo>
                      <a:pt x="94" y="44"/>
                      <a:pt x="99" y="37"/>
                      <a:pt x="99" y="30"/>
                    </a:cubicBezTo>
                    <a:cubicBezTo>
                      <a:pt x="70" y="11"/>
                      <a:pt x="40" y="11"/>
                      <a:pt x="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7" name="Google Shape;3747;p21"/>
              <p:cNvSpPr/>
              <p:nvPr/>
            </p:nvSpPr>
            <p:spPr>
              <a:xfrm>
                <a:off x="963107" y="4371858"/>
                <a:ext cx="21185" cy="8474"/>
              </a:xfrm>
              <a:custGeom>
                <a:avLst/>
                <a:gdLst/>
                <a:ahLst/>
                <a:cxnLst/>
                <a:rect l="l" t="t" r="r" b="b"/>
                <a:pathLst>
                  <a:path w="100" h="40" extrusionOk="0">
                    <a:moveTo>
                      <a:pt x="1" y="0"/>
                    </a:moveTo>
                    <a:cubicBezTo>
                      <a:pt x="30" y="10"/>
                      <a:pt x="60" y="29"/>
                      <a:pt x="89" y="40"/>
                    </a:cubicBezTo>
                    <a:cubicBezTo>
                      <a:pt x="89" y="40"/>
                      <a:pt x="99" y="29"/>
                      <a:pt x="89" y="29"/>
                    </a:cubicBezTo>
                    <a:cubicBezTo>
                      <a:pt x="60" y="10"/>
                      <a:pt x="3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8" name="Google Shape;3748;p21"/>
              <p:cNvSpPr/>
              <p:nvPr/>
            </p:nvSpPr>
            <p:spPr>
              <a:xfrm>
                <a:off x="971581" y="4411262"/>
                <a:ext cx="14617" cy="4449"/>
              </a:xfrm>
              <a:custGeom>
                <a:avLst/>
                <a:gdLst/>
                <a:ahLst/>
                <a:cxnLst/>
                <a:rect l="l" t="t" r="r" b="b"/>
                <a:pathLst>
                  <a:path w="69" h="21" extrusionOk="0">
                    <a:moveTo>
                      <a:pt x="0" y="1"/>
                    </a:moveTo>
                    <a:lnTo>
                      <a:pt x="0" y="11"/>
                    </a:lnTo>
                    <a:cubicBezTo>
                      <a:pt x="20" y="11"/>
                      <a:pt x="40" y="21"/>
                      <a:pt x="59" y="21"/>
                    </a:cubicBezTo>
                    <a:cubicBezTo>
                      <a:pt x="69" y="21"/>
                      <a:pt x="69" y="1"/>
                      <a:pt x="59"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49" name="Google Shape;3749;p21"/>
              <p:cNvSpPr/>
              <p:nvPr/>
            </p:nvSpPr>
            <p:spPr>
              <a:xfrm>
                <a:off x="979843" y="4444734"/>
                <a:ext cx="18854" cy="8474"/>
              </a:xfrm>
              <a:custGeom>
                <a:avLst/>
                <a:gdLst/>
                <a:ahLst/>
                <a:cxnLst/>
                <a:rect l="l" t="t" r="r" b="b"/>
                <a:pathLst>
                  <a:path w="89" h="40" extrusionOk="0">
                    <a:moveTo>
                      <a:pt x="1" y="0"/>
                    </a:moveTo>
                    <a:lnTo>
                      <a:pt x="1" y="0"/>
                    </a:lnTo>
                    <a:cubicBezTo>
                      <a:pt x="30" y="11"/>
                      <a:pt x="60" y="30"/>
                      <a:pt x="79" y="40"/>
                    </a:cubicBezTo>
                    <a:cubicBezTo>
                      <a:pt x="89" y="40"/>
                      <a:pt x="89" y="30"/>
                      <a:pt x="89" y="20"/>
                    </a:cubicBezTo>
                    <a:cubicBezTo>
                      <a:pt x="60" y="11"/>
                      <a:pt x="30" y="11"/>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0" name="Google Shape;3750;p21"/>
              <p:cNvSpPr/>
              <p:nvPr/>
            </p:nvSpPr>
            <p:spPr>
              <a:xfrm>
                <a:off x="994461" y="4476087"/>
                <a:ext cx="23091" cy="6355"/>
              </a:xfrm>
              <a:custGeom>
                <a:avLst/>
                <a:gdLst/>
                <a:ahLst/>
                <a:cxnLst/>
                <a:rect l="l" t="t" r="r" b="b"/>
                <a:pathLst>
                  <a:path w="109" h="30" extrusionOk="0">
                    <a:moveTo>
                      <a:pt x="0" y="0"/>
                    </a:moveTo>
                    <a:lnTo>
                      <a:pt x="0" y="10"/>
                    </a:lnTo>
                    <a:cubicBezTo>
                      <a:pt x="39" y="10"/>
                      <a:pt x="69" y="20"/>
                      <a:pt x="109" y="29"/>
                    </a:cubicBezTo>
                    <a:lnTo>
                      <a:pt x="109" y="20"/>
                    </a:lnTo>
                    <a:cubicBezTo>
                      <a:pt x="79" y="0"/>
                      <a:pt x="39" y="0"/>
                      <a:pt x="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1" name="Google Shape;3751;p21"/>
              <p:cNvSpPr/>
              <p:nvPr/>
            </p:nvSpPr>
            <p:spPr>
              <a:xfrm>
                <a:off x="1038313" y="4430116"/>
                <a:ext cx="12711" cy="21185"/>
              </a:xfrm>
              <a:custGeom>
                <a:avLst/>
                <a:gdLst/>
                <a:ahLst/>
                <a:cxnLst/>
                <a:rect l="l" t="t" r="r" b="b"/>
                <a:pathLst>
                  <a:path w="60" h="100" extrusionOk="0">
                    <a:moveTo>
                      <a:pt x="59" y="1"/>
                    </a:moveTo>
                    <a:lnTo>
                      <a:pt x="59" y="1"/>
                    </a:lnTo>
                    <a:cubicBezTo>
                      <a:pt x="59" y="1"/>
                      <a:pt x="58" y="2"/>
                      <a:pt x="58" y="2"/>
                    </a:cubicBezTo>
                    <a:lnTo>
                      <a:pt x="58" y="2"/>
                    </a:lnTo>
                    <a:lnTo>
                      <a:pt x="59" y="1"/>
                    </a:lnTo>
                    <a:close/>
                    <a:moveTo>
                      <a:pt x="58" y="2"/>
                    </a:moveTo>
                    <a:lnTo>
                      <a:pt x="0" y="89"/>
                    </a:lnTo>
                    <a:lnTo>
                      <a:pt x="10" y="99"/>
                    </a:lnTo>
                    <a:cubicBezTo>
                      <a:pt x="29" y="61"/>
                      <a:pt x="39" y="31"/>
                      <a:pt x="58" y="2"/>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2" name="Google Shape;3752;p21"/>
              <p:cNvSpPr/>
              <p:nvPr/>
            </p:nvSpPr>
            <p:spPr>
              <a:xfrm>
                <a:off x="1019459" y="4213396"/>
                <a:ext cx="10592" cy="19914"/>
              </a:xfrm>
              <a:custGeom>
                <a:avLst/>
                <a:gdLst/>
                <a:ahLst/>
                <a:cxnLst/>
                <a:rect l="l" t="t" r="r" b="b"/>
                <a:pathLst>
                  <a:path w="50" h="94" extrusionOk="0">
                    <a:moveTo>
                      <a:pt x="50" y="0"/>
                    </a:moveTo>
                    <a:lnTo>
                      <a:pt x="50" y="0"/>
                    </a:lnTo>
                    <a:cubicBezTo>
                      <a:pt x="30" y="30"/>
                      <a:pt x="10" y="59"/>
                      <a:pt x="0" y="89"/>
                    </a:cubicBezTo>
                    <a:cubicBezTo>
                      <a:pt x="0" y="89"/>
                      <a:pt x="5" y="93"/>
                      <a:pt x="8" y="93"/>
                    </a:cubicBezTo>
                    <a:cubicBezTo>
                      <a:pt x="9" y="93"/>
                      <a:pt x="10" y="92"/>
                      <a:pt x="10" y="89"/>
                    </a:cubicBezTo>
                    <a:cubicBezTo>
                      <a:pt x="20" y="59"/>
                      <a:pt x="30" y="30"/>
                      <a:pt x="50"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3" name="Google Shape;3753;p21"/>
              <p:cNvSpPr/>
              <p:nvPr/>
            </p:nvSpPr>
            <p:spPr>
              <a:xfrm>
                <a:off x="1027721" y="4265299"/>
                <a:ext cx="14829" cy="12923"/>
              </a:xfrm>
              <a:custGeom>
                <a:avLst/>
                <a:gdLst/>
                <a:ahLst/>
                <a:cxnLst/>
                <a:rect l="l" t="t" r="r" b="b"/>
                <a:pathLst>
                  <a:path w="70" h="61" extrusionOk="0">
                    <a:moveTo>
                      <a:pt x="70" y="1"/>
                    </a:moveTo>
                    <a:cubicBezTo>
                      <a:pt x="40" y="1"/>
                      <a:pt x="20" y="31"/>
                      <a:pt x="1" y="51"/>
                    </a:cubicBezTo>
                    <a:cubicBezTo>
                      <a:pt x="1" y="60"/>
                      <a:pt x="11" y="60"/>
                      <a:pt x="11" y="60"/>
                    </a:cubicBezTo>
                    <a:cubicBezTo>
                      <a:pt x="30" y="40"/>
                      <a:pt x="40" y="11"/>
                      <a:pt x="70"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4" name="Google Shape;3754;p21"/>
              <p:cNvSpPr/>
              <p:nvPr/>
            </p:nvSpPr>
            <p:spPr>
              <a:xfrm>
                <a:off x="1027721" y="4311270"/>
                <a:ext cx="14829" cy="19066"/>
              </a:xfrm>
              <a:custGeom>
                <a:avLst/>
                <a:gdLst/>
                <a:ahLst/>
                <a:cxnLst/>
                <a:rect l="l" t="t" r="r" b="b"/>
                <a:pathLst>
                  <a:path w="70" h="90" extrusionOk="0">
                    <a:moveTo>
                      <a:pt x="70" y="0"/>
                    </a:moveTo>
                    <a:lnTo>
                      <a:pt x="70" y="0"/>
                    </a:lnTo>
                    <a:cubicBezTo>
                      <a:pt x="50" y="20"/>
                      <a:pt x="20" y="50"/>
                      <a:pt x="1" y="79"/>
                    </a:cubicBezTo>
                    <a:cubicBezTo>
                      <a:pt x="1" y="89"/>
                      <a:pt x="11" y="89"/>
                      <a:pt x="11" y="89"/>
                    </a:cubicBezTo>
                    <a:lnTo>
                      <a:pt x="70"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5" name="Google Shape;3755;p21"/>
              <p:cNvSpPr/>
              <p:nvPr/>
            </p:nvSpPr>
            <p:spPr>
              <a:xfrm>
                <a:off x="1071573" y="4188398"/>
                <a:ext cx="6355" cy="8474"/>
              </a:xfrm>
              <a:custGeom>
                <a:avLst/>
                <a:gdLst/>
                <a:ahLst/>
                <a:cxnLst/>
                <a:rect l="l" t="t" r="r" b="b"/>
                <a:pathLst>
                  <a:path w="30" h="40" extrusionOk="0">
                    <a:moveTo>
                      <a:pt x="1" y="0"/>
                    </a:moveTo>
                    <a:cubicBezTo>
                      <a:pt x="10" y="10"/>
                      <a:pt x="10" y="29"/>
                      <a:pt x="20" y="40"/>
                    </a:cubicBezTo>
                    <a:lnTo>
                      <a:pt x="30" y="29"/>
                    </a:lnTo>
                    <a:cubicBezTo>
                      <a:pt x="30" y="20"/>
                      <a:pt x="10" y="10"/>
                      <a:pt x="1" y="0"/>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sp>
          <p:nvSpPr>
            <p:cNvPr id="3756" name="Google Shape;3756;p21"/>
            <p:cNvSpPr/>
            <p:nvPr/>
          </p:nvSpPr>
          <p:spPr>
            <a:xfrm>
              <a:off x="49" y="4565487"/>
              <a:ext cx="9143974" cy="640415"/>
            </a:xfrm>
            <a:custGeom>
              <a:avLst/>
              <a:gdLst/>
              <a:ahLst/>
              <a:cxnLst/>
              <a:rect l="l" t="t" r="r" b="b"/>
              <a:pathLst>
                <a:path w="43163" h="3023" extrusionOk="0">
                  <a:moveTo>
                    <a:pt x="21994" y="1"/>
                  </a:moveTo>
                  <a:cubicBezTo>
                    <a:pt x="21978" y="1"/>
                    <a:pt x="21962" y="1"/>
                    <a:pt x="21946" y="1"/>
                  </a:cubicBezTo>
                  <a:cubicBezTo>
                    <a:pt x="19908" y="11"/>
                    <a:pt x="18856" y="1015"/>
                    <a:pt x="16946" y="1310"/>
                  </a:cubicBezTo>
                  <a:cubicBezTo>
                    <a:pt x="16547" y="1369"/>
                    <a:pt x="16131" y="1394"/>
                    <a:pt x="15710" y="1394"/>
                  </a:cubicBezTo>
                  <a:cubicBezTo>
                    <a:pt x="14719" y="1394"/>
                    <a:pt x="13698" y="1254"/>
                    <a:pt x="12794" y="1074"/>
                  </a:cubicBezTo>
                  <a:cubicBezTo>
                    <a:pt x="11495" y="828"/>
                    <a:pt x="10235" y="513"/>
                    <a:pt x="8808" y="454"/>
                  </a:cubicBezTo>
                  <a:cubicBezTo>
                    <a:pt x="8609" y="444"/>
                    <a:pt x="8411" y="440"/>
                    <a:pt x="8215" y="440"/>
                  </a:cubicBezTo>
                  <a:cubicBezTo>
                    <a:pt x="6398" y="440"/>
                    <a:pt x="4680" y="828"/>
                    <a:pt x="3090" y="1192"/>
                  </a:cubicBezTo>
                  <a:cubicBezTo>
                    <a:pt x="2057" y="1438"/>
                    <a:pt x="1033" y="1674"/>
                    <a:pt x="0" y="1920"/>
                  </a:cubicBezTo>
                  <a:lnTo>
                    <a:pt x="0" y="3023"/>
                  </a:lnTo>
                  <a:lnTo>
                    <a:pt x="43163" y="3023"/>
                  </a:lnTo>
                  <a:lnTo>
                    <a:pt x="43163" y="1497"/>
                  </a:lnTo>
                  <a:cubicBezTo>
                    <a:pt x="43005" y="1438"/>
                    <a:pt x="42838" y="1399"/>
                    <a:pt x="42660" y="1359"/>
                  </a:cubicBezTo>
                  <a:cubicBezTo>
                    <a:pt x="42139" y="1265"/>
                    <a:pt x="41572" y="1237"/>
                    <a:pt x="40994" y="1237"/>
                  </a:cubicBezTo>
                  <a:cubicBezTo>
                    <a:pt x="40546" y="1237"/>
                    <a:pt x="40092" y="1254"/>
                    <a:pt x="39649" y="1271"/>
                  </a:cubicBezTo>
                  <a:cubicBezTo>
                    <a:pt x="39205" y="1293"/>
                    <a:pt x="38748" y="1312"/>
                    <a:pt x="38296" y="1312"/>
                  </a:cubicBezTo>
                  <a:cubicBezTo>
                    <a:pt x="37726" y="1312"/>
                    <a:pt x="37164" y="1281"/>
                    <a:pt x="36648" y="1182"/>
                  </a:cubicBezTo>
                  <a:cubicBezTo>
                    <a:pt x="35280" y="926"/>
                    <a:pt x="34473" y="228"/>
                    <a:pt x="32957" y="198"/>
                  </a:cubicBezTo>
                  <a:cubicBezTo>
                    <a:pt x="32921" y="197"/>
                    <a:pt x="32885" y="197"/>
                    <a:pt x="32849" y="197"/>
                  </a:cubicBezTo>
                  <a:cubicBezTo>
                    <a:pt x="31057" y="197"/>
                    <a:pt x="30019" y="1145"/>
                    <a:pt x="28214" y="1241"/>
                  </a:cubicBezTo>
                  <a:cubicBezTo>
                    <a:pt x="28107" y="1247"/>
                    <a:pt x="28000" y="1250"/>
                    <a:pt x="27895" y="1250"/>
                  </a:cubicBezTo>
                  <a:cubicBezTo>
                    <a:pt x="26830" y="1250"/>
                    <a:pt x="25860" y="947"/>
                    <a:pt x="25045" y="661"/>
                  </a:cubicBezTo>
                  <a:cubicBezTo>
                    <a:pt x="24171" y="340"/>
                    <a:pt x="23183" y="1"/>
                    <a:pt x="21994" y="1"/>
                  </a:cubicBez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7" name="Google Shape;3757;p21"/>
            <p:cNvSpPr/>
            <p:nvPr/>
          </p:nvSpPr>
          <p:spPr>
            <a:xfrm>
              <a:off x="8643720" y="2833210"/>
              <a:ext cx="37709" cy="2249609"/>
            </a:xfrm>
            <a:custGeom>
              <a:avLst/>
              <a:gdLst/>
              <a:ahLst/>
              <a:cxnLst/>
              <a:rect l="l" t="t" r="r" b="b"/>
              <a:pathLst>
                <a:path w="178" h="10619" extrusionOk="0">
                  <a:moveTo>
                    <a:pt x="0" y="1"/>
                  </a:moveTo>
                  <a:lnTo>
                    <a:pt x="0" y="10619"/>
                  </a:lnTo>
                  <a:lnTo>
                    <a:pt x="177" y="10619"/>
                  </a:lnTo>
                  <a:lnTo>
                    <a:pt x="177"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8" name="Google Shape;3758;p21"/>
            <p:cNvSpPr/>
            <p:nvPr/>
          </p:nvSpPr>
          <p:spPr>
            <a:xfrm>
              <a:off x="8278919" y="2927058"/>
              <a:ext cx="767312" cy="2565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59" name="Google Shape;3759;p21"/>
            <p:cNvSpPr/>
            <p:nvPr/>
          </p:nvSpPr>
          <p:spPr>
            <a:xfrm>
              <a:off x="8274682" y="3179368"/>
              <a:ext cx="775786" cy="406535"/>
            </a:xfrm>
            <a:custGeom>
              <a:avLst/>
              <a:gdLst/>
              <a:ahLst/>
              <a:cxnLst/>
              <a:rect l="l" t="t" r="r" b="b"/>
              <a:pathLst>
                <a:path w="3662" h="1919" extrusionOk="0">
                  <a:moveTo>
                    <a:pt x="591" y="0"/>
                  </a:moveTo>
                  <a:lnTo>
                    <a:pt x="1" y="462"/>
                  </a:lnTo>
                  <a:lnTo>
                    <a:pt x="305" y="1171"/>
                  </a:lnTo>
                  <a:lnTo>
                    <a:pt x="3376" y="1919"/>
                  </a:lnTo>
                  <a:lnTo>
                    <a:pt x="3661" y="738"/>
                  </a:lnTo>
                  <a:lnTo>
                    <a:pt x="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0" name="Google Shape;3760;p21"/>
            <p:cNvSpPr/>
            <p:nvPr/>
          </p:nvSpPr>
          <p:spPr>
            <a:xfrm>
              <a:off x="5011725" y="4573961"/>
              <a:ext cx="803961" cy="508858"/>
            </a:xfrm>
            <a:custGeom>
              <a:avLst/>
              <a:gdLst/>
              <a:ahLst/>
              <a:cxnLst/>
              <a:rect l="l" t="t" r="r" b="b"/>
              <a:pathLst>
                <a:path w="3795" h="2402" extrusionOk="0">
                  <a:moveTo>
                    <a:pt x="1516" y="424"/>
                  </a:moveTo>
                  <a:cubicBezTo>
                    <a:pt x="1546" y="512"/>
                    <a:pt x="1575" y="601"/>
                    <a:pt x="1615" y="689"/>
                  </a:cubicBezTo>
                  <a:cubicBezTo>
                    <a:pt x="1615" y="729"/>
                    <a:pt x="1624" y="768"/>
                    <a:pt x="1624" y="798"/>
                  </a:cubicBezTo>
                  <a:cubicBezTo>
                    <a:pt x="1585" y="670"/>
                    <a:pt x="1546" y="542"/>
                    <a:pt x="1516" y="424"/>
                  </a:cubicBezTo>
                  <a:close/>
                  <a:moveTo>
                    <a:pt x="1054" y="837"/>
                  </a:moveTo>
                  <a:lnTo>
                    <a:pt x="1054" y="837"/>
                  </a:lnTo>
                  <a:cubicBezTo>
                    <a:pt x="1064" y="847"/>
                    <a:pt x="1073" y="857"/>
                    <a:pt x="1083" y="877"/>
                  </a:cubicBezTo>
                  <a:cubicBezTo>
                    <a:pt x="1093" y="886"/>
                    <a:pt x="1103" y="906"/>
                    <a:pt x="1113" y="916"/>
                  </a:cubicBezTo>
                  <a:cubicBezTo>
                    <a:pt x="1123" y="936"/>
                    <a:pt x="1123" y="945"/>
                    <a:pt x="1123" y="965"/>
                  </a:cubicBezTo>
                  <a:cubicBezTo>
                    <a:pt x="1103" y="916"/>
                    <a:pt x="1073" y="877"/>
                    <a:pt x="1054" y="837"/>
                  </a:cubicBezTo>
                  <a:close/>
                  <a:moveTo>
                    <a:pt x="1742" y="1083"/>
                  </a:moveTo>
                  <a:lnTo>
                    <a:pt x="1772" y="1172"/>
                  </a:lnTo>
                  <a:lnTo>
                    <a:pt x="1772" y="1290"/>
                  </a:lnTo>
                  <a:cubicBezTo>
                    <a:pt x="1772" y="1260"/>
                    <a:pt x="1762" y="1240"/>
                    <a:pt x="1753" y="1211"/>
                  </a:cubicBezTo>
                  <a:cubicBezTo>
                    <a:pt x="1753" y="1201"/>
                    <a:pt x="1742" y="1192"/>
                    <a:pt x="1742" y="1172"/>
                  </a:cubicBezTo>
                  <a:cubicBezTo>
                    <a:pt x="1742" y="1152"/>
                    <a:pt x="1742" y="1133"/>
                    <a:pt x="1733" y="1103"/>
                  </a:cubicBezTo>
                  <a:cubicBezTo>
                    <a:pt x="1742" y="1093"/>
                    <a:pt x="1742" y="1093"/>
                    <a:pt x="1742" y="1083"/>
                  </a:cubicBezTo>
                  <a:close/>
                  <a:moveTo>
                    <a:pt x="1290" y="995"/>
                  </a:moveTo>
                  <a:lnTo>
                    <a:pt x="1290" y="995"/>
                  </a:lnTo>
                  <a:cubicBezTo>
                    <a:pt x="1290" y="1004"/>
                    <a:pt x="1300" y="1024"/>
                    <a:pt x="1309" y="1034"/>
                  </a:cubicBezTo>
                  <a:cubicBezTo>
                    <a:pt x="1358" y="1139"/>
                    <a:pt x="1415" y="1235"/>
                    <a:pt x="1463" y="1341"/>
                  </a:cubicBezTo>
                  <a:lnTo>
                    <a:pt x="1463" y="1341"/>
                  </a:lnTo>
                  <a:cubicBezTo>
                    <a:pt x="1462" y="1340"/>
                    <a:pt x="1460" y="1339"/>
                    <a:pt x="1457" y="1339"/>
                  </a:cubicBezTo>
                  <a:cubicBezTo>
                    <a:pt x="1408" y="1260"/>
                    <a:pt x="1349" y="1192"/>
                    <a:pt x="1300" y="1113"/>
                  </a:cubicBezTo>
                  <a:cubicBezTo>
                    <a:pt x="1290" y="1074"/>
                    <a:pt x="1290" y="1034"/>
                    <a:pt x="1290" y="995"/>
                  </a:cubicBezTo>
                  <a:close/>
                  <a:moveTo>
                    <a:pt x="2205" y="119"/>
                  </a:moveTo>
                  <a:cubicBezTo>
                    <a:pt x="2156" y="433"/>
                    <a:pt x="2107" y="739"/>
                    <a:pt x="2057" y="1054"/>
                  </a:cubicBezTo>
                  <a:cubicBezTo>
                    <a:pt x="2048" y="1122"/>
                    <a:pt x="2038" y="1192"/>
                    <a:pt x="2018" y="1260"/>
                  </a:cubicBezTo>
                  <a:cubicBezTo>
                    <a:pt x="2008" y="1290"/>
                    <a:pt x="1998" y="1319"/>
                    <a:pt x="1989" y="1359"/>
                  </a:cubicBezTo>
                  <a:cubicBezTo>
                    <a:pt x="2028" y="1004"/>
                    <a:pt x="2077" y="641"/>
                    <a:pt x="2116" y="286"/>
                  </a:cubicBezTo>
                  <a:cubicBezTo>
                    <a:pt x="2146" y="237"/>
                    <a:pt x="2175" y="178"/>
                    <a:pt x="2205" y="119"/>
                  </a:cubicBezTo>
                  <a:close/>
                  <a:moveTo>
                    <a:pt x="3071" y="857"/>
                  </a:moveTo>
                  <a:lnTo>
                    <a:pt x="3071" y="857"/>
                  </a:lnTo>
                  <a:cubicBezTo>
                    <a:pt x="2923" y="1034"/>
                    <a:pt x="2766" y="1211"/>
                    <a:pt x="2608" y="1388"/>
                  </a:cubicBezTo>
                  <a:lnTo>
                    <a:pt x="2875" y="1004"/>
                  </a:lnTo>
                  <a:cubicBezTo>
                    <a:pt x="2943" y="955"/>
                    <a:pt x="3002" y="906"/>
                    <a:pt x="3071" y="857"/>
                  </a:cubicBezTo>
                  <a:close/>
                  <a:moveTo>
                    <a:pt x="2520" y="1251"/>
                  </a:moveTo>
                  <a:cubicBezTo>
                    <a:pt x="2451" y="1349"/>
                    <a:pt x="2382" y="1447"/>
                    <a:pt x="2313" y="1536"/>
                  </a:cubicBezTo>
                  <a:cubicBezTo>
                    <a:pt x="2304" y="1546"/>
                    <a:pt x="2304" y="1546"/>
                    <a:pt x="2293" y="1546"/>
                  </a:cubicBezTo>
                  <a:cubicBezTo>
                    <a:pt x="2333" y="1477"/>
                    <a:pt x="2372" y="1408"/>
                    <a:pt x="2402" y="1339"/>
                  </a:cubicBezTo>
                  <a:lnTo>
                    <a:pt x="2520" y="1251"/>
                  </a:lnTo>
                  <a:close/>
                  <a:moveTo>
                    <a:pt x="3120" y="1231"/>
                  </a:moveTo>
                  <a:lnTo>
                    <a:pt x="3120" y="1231"/>
                  </a:lnTo>
                  <a:cubicBezTo>
                    <a:pt x="2963" y="1339"/>
                    <a:pt x="2815" y="1437"/>
                    <a:pt x="2667" y="1546"/>
                  </a:cubicBezTo>
                  <a:lnTo>
                    <a:pt x="2697" y="1516"/>
                  </a:lnTo>
                  <a:cubicBezTo>
                    <a:pt x="2766" y="1447"/>
                    <a:pt x="2845" y="1378"/>
                    <a:pt x="2923" y="1310"/>
                  </a:cubicBezTo>
                  <a:cubicBezTo>
                    <a:pt x="2993" y="1290"/>
                    <a:pt x="3052" y="1260"/>
                    <a:pt x="3120" y="1231"/>
                  </a:cubicBezTo>
                  <a:close/>
                  <a:moveTo>
                    <a:pt x="876" y="1221"/>
                  </a:moveTo>
                  <a:lnTo>
                    <a:pt x="876" y="1221"/>
                  </a:lnTo>
                  <a:cubicBezTo>
                    <a:pt x="975" y="1310"/>
                    <a:pt x="1073" y="1388"/>
                    <a:pt x="1172" y="1467"/>
                  </a:cubicBezTo>
                  <a:cubicBezTo>
                    <a:pt x="1182" y="1507"/>
                    <a:pt x="1182" y="1536"/>
                    <a:pt x="1191" y="1566"/>
                  </a:cubicBezTo>
                  <a:cubicBezTo>
                    <a:pt x="1113" y="1507"/>
                    <a:pt x="1044" y="1447"/>
                    <a:pt x="965" y="1388"/>
                  </a:cubicBezTo>
                  <a:cubicBezTo>
                    <a:pt x="935" y="1329"/>
                    <a:pt x="906" y="1280"/>
                    <a:pt x="876" y="1221"/>
                  </a:cubicBezTo>
                  <a:close/>
                  <a:moveTo>
                    <a:pt x="2284" y="1428"/>
                  </a:moveTo>
                  <a:cubicBezTo>
                    <a:pt x="2254" y="1477"/>
                    <a:pt x="2225" y="1536"/>
                    <a:pt x="2195" y="1595"/>
                  </a:cubicBezTo>
                  <a:lnTo>
                    <a:pt x="2186" y="1595"/>
                  </a:lnTo>
                  <a:lnTo>
                    <a:pt x="2195" y="1585"/>
                  </a:lnTo>
                  <a:cubicBezTo>
                    <a:pt x="2215" y="1536"/>
                    <a:pt x="2245" y="1487"/>
                    <a:pt x="2264" y="1437"/>
                  </a:cubicBezTo>
                  <a:cubicBezTo>
                    <a:pt x="2274" y="1437"/>
                    <a:pt x="2274" y="1428"/>
                    <a:pt x="2284" y="1428"/>
                  </a:cubicBezTo>
                  <a:close/>
                  <a:moveTo>
                    <a:pt x="1683" y="1231"/>
                  </a:moveTo>
                  <a:cubicBezTo>
                    <a:pt x="1694" y="1349"/>
                    <a:pt x="1713" y="1457"/>
                    <a:pt x="1733" y="1566"/>
                  </a:cubicBezTo>
                  <a:cubicBezTo>
                    <a:pt x="1733" y="1585"/>
                    <a:pt x="1742" y="1605"/>
                    <a:pt x="1742" y="1614"/>
                  </a:cubicBezTo>
                  <a:lnTo>
                    <a:pt x="1654" y="1290"/>
                  </a:lnTo>
                  <a:cubicBezTo>
                    <a:pt x="1654" y="1290"/>
                    <a:pt x="1664" y="1290"/>
                    <a:pt x="1664" y="1280"/>
                  </a:cubicBezTo>
                  <a:cubicBezTo>
                    <a:pt x="1664" y="1270"/>
                    <a:pt x="1674" y="1251"/>
                    <a:pt x="1683" y="1231"/>
                  </a:cubicBezTo>
                  <a:close/>
                  <a:moveTo>
                    <a:pt x="1300" y="1181"/>
                  </a:moveTo>
                  <a:lnTo>
                    <a:pt x="1300" y="1181"/>
                  </a:lnTo>
                  <a:cubicBezTo>
                    <a:pt x="1379" y="1280"/>
                    <a:pt x="1447" y="1369"/>
                    <a:pt x="1516" y="1467"/>
                  </a:cubicBezTo>
                  <a:cubicBezTo>
                    <a:pt x="1497" y="1516"/>
                    <a:pt x="1477" y="1575"/>
                    <a:pt x="1457" y="1625"/>
                  </a:cubicBezTo>
                  <a:cubicBezTo>
                    <a:pt x="1427" y="1585"/>
                    <a:pt x="1408" y="1536"/>
                    <a:pt x="1379" y="1496"/>
                  </a:cubicBezTo>
                  <a:cubicBezTo>
                    <a:pt x="1368" y="1487"/>
                    <a:pt x="1368" y="1467"/>
                    <a:pt x="1359" y="1447"/>
                  </a:cubicBezTo>
                  <a:cubicBezTo>
                    <a:pt x="1349" y="1428"/>
                    <a:pt x="1339" y="1408"/>
                    <a:pt x="1329" y="1378"/>
                  </a:cubicBezTo>
                  <a:cubicBezTo>
                    <a:pt x="1320" y="1319"/>
                    <a:pt x="1309" y="1251"/>
                    <a:pt x="1300" y="1181"/>
                  </a:cubicBezTo>
                  <a:close/>
                  <a:moveTo>
                    <a:pt x="2146" y="1526"/>
                  </a:moveTo>
                  <a:cubicBezTo>
                    <a:pt x="2127" y="1555"/>
                    <a:pt x="2107" y="1595"/>
                    <a:pt x="2097" y="1634"/>
                  </a:cubicBezTo>
                  <a:lnTo>
                    <a:pt x="2008" y="1664"/>
                  </a:lnTo>
                  <a:cubicBezTo>
                    <a:pt x="2008" y="1654"/>
                    <a:pt x="2008" y="1644"/>
                    <a:pt x="1998" y="1634"/>
                  </a:cubicBezTo>
                  <a:cubicBezTo>
                    <a:pt x="2048" y="1595"/>
                    <a:pt x="2097" y="1555"/>
                    <a:pt x="2146" y="1526"/>
                  </a:cubicBezTo>
                  <a:close/>
                  <a:moveTo>
                    <a:pt x="1635" y="1349"/>
                  </a:moveTo>
                  <a:lnTo>
                    <a:pt x="1723" y="1703"/>
                  </a:lnTo>
                  <a:cubicBezTo>
                    <a:pt x="1703" y="1664"/>
                    <a:pt x="1694" y="1625"/>
                    <a:pt x="1674" y="1595"/>
                  </a:cubicBezTo>
                  <a:lnTo>
                    <a:pt x="1595" y="1447"/>
                  </a:lnTo>
                  <a:cubicBezTo>
                    <a:pt x="1605" y="1418"/>
                    <a:pt x="1624" y="1378"/>
                    <a:pt x="1635" y="1349"/>
                  </a:cubicBezTo>
                  <a:close/>
                  <a:moveTo>
                    <a:pt x="2068" y="1673"/>
                  </a:moveTo>
                  <a:lnTo>
                    <a:pt x="2068" y="1673"/>
                  </a:lnTo>
                  <a:cubicBezTo>
                    <a:pt x="2057" y="1693"/>
                    <a:pt x="2048" y="1723"/>
                    <a:pt x="2038" y="1743"/>
                  </a:cubicBezTo>
                  <a:cubicBezTo>
                    <a:pt x="2028" y="1723"/>
                    <a:pt x="2028" y="1713"/>
                    <a:pt x="2018" y="1693"/>
                  </a:cubicBezTo>
                  <a:cubicBezTo>
                    <a:pt x="2038" y="1684"/>
                    <a:pt x="2057" y="1684"/>
                    <a:pt x="2068" y="1673"/>
                  </a:cubicBezTo>
                  <a:close/>
                  <a:moveTo>
                    <a:pt x="1005" y="1457"/>
                  </a:moveTo>
                  <a:lnTo>
                    <a:pt x="1005" y="1457"/>
                  </a:lnTo>
                  <a:cubicBezTo>
                    <a:pt x="1044" y="1487"/>
                    <a:pt x="1073" y="1516"/>
                    <a:pt x="1103" y="1546"/>
                  </a:cubicBezTo>
                  <a:cubicBezTo>
                    <a:pt x="1132" y="1566"/>
                    <a:pt x="1162" y="1595"/>
                    <a:pt x="1191" y="1614"/>
                  </a:cubicBezTo>
                  <a:cubicBezTo>
                    <a:pt x="1202" y="1684"/>
                    <a:pt x="1211" y="1743"/>
                    <a:pt x="1221" y="1802"/>
                  </a:cubicBezTo>
                  <a:cubicBezTo>
                    <a:pt x="1202" y="1782"/>
                    <a:pt x="1172" y="1762"/>
                    <a:pt x="1152" y="1732"/>
                  </a:cubicBezTo>
                  <a:cubicBezTo>
                    <a:pt x="1103" y="1644"/>
                    <a:pt x="1054" y="1555"/>
                    <a:pt x="1005" y="1457"/>
                  </a:cubicBezTo>
                  <a:close/>
                  <a:moveTo>
                    <a:pt x="1565" y="1536"/>
                  </a:moveTo>
                  <a:cubicBezTo>
                    <a:pt x="1565" y="1546"/>
                    <a:pt x="1565" y="1546"/>
                    <a:pt x="1575" y="1555"/>
                  </a:cubicBezTo>
                  <a:lnTo>
                    <a:pt x="1703" y="1792"/>
                  </a:lnTo>
                  <a:cubicBezTo>
                    <a:pt x="1674" y="1802"/>
                    <a:pt x="1654" y="1811"/>
                    <a:pt x="1635" y="1821"/>
                  </a:cubicBezTo>
                  <a:cubicBezTo>
                    <a:pt x="1595" y="1782"/>
                    <a:pt x="1556" y="1752"/>
                    <a:pt x="1516" y="1713"/>
                  </a:cubicBezTo>
                  <a:lnTo>
                    <a:pt x="1506" y="1703"/>
                  </a:lnTo>
                  <a:cubicBezTo>
                    <a:pt x="1526" y="1644"/>
                    <a:pt x="1546" y="1595"/>
                    <a:pt x="1565" y="1536"/>
                  </a:cubicBezTo>
                  <a:close/>
                  <a:moveTo>
                    <a:pt x="1379" y="1792"/>
                  </a:moveTo>
                  <a:cubicBezTo>
                    <a:pt x="1388" y="1792"/>
                    <a:pt x="1388" y="1802"/>
                    <a:pt x="1388" y="1811"/>
                  </a:cubicBezTo>
                  <a:lnTo>
                    <a:pt x="1388" y="1831"/>
                  </a:lnTo>
                  <a:cubicBezTo>
                    <a:pt x="1379" y="1811"/>
                    <a:pt x="1379" y="1802"/>
                    <a:pt x="1379" y="1792"/>
                  </a:cubicBezTo>
                  <a:close/>
                  <a:moveTo>
                    <a:pt x="1565" y="1802"/>
                  </a:moveTo>
                  <a:cubicBezTo>
                    <a:pt x="1576" y="1811"/>
                    <a:pt x="1595" y="1821"/>
                    <a:pt x="1605" y="1831"/>
                  </a:cubicBezTo>
                  <a:cubicBezTo>
                    <a:pt x="1595" y="1841"/>
                    <a:pt x="1595" y="1841"/>
                    <a:pt x="1585" y="1841"/>
                  </a:cubicBezTo>
                  <a:cubicBezTo>
                    <a:pt x="1585" y="1831"/>
                    <a:pt x="1576" y="1811"/>
                    <a:pt x="1565" y="1802"/>
                  </a:cubicBezTo>
                  <a:close/>
                  <a:moveTo>
                    <a:pt x="1979" y="1782"/>
                  </a:moveTo>
                  <a:cubicBezTo>
                    <a:pt x="1979" y="1802"/>
                    <a:pt x="1989" y="1811"/>
                    <a:pt x="1989" y="1831"/>
                  </a:cubicBezTo>
                  <a:cubicBezTo>
                    <a:pt x="1979" y="1841"/>
                    <a:pt x="1979" y="1861"/>
                    <a:pt x="1969" y="1870"/>
                  </a:cubicBezTo>
                  <a:lnTo>
                    <a:pt x="1969" y="1851"/>
                  </a:lnTo>
                  <a:cubicBezTo>
                    <a:pt x="1969" y="1831"/>
                    <a:pt x="1969" y="1802"/>
                    <a:pt x="1979" y="1782"/>
                  </a:cubicBezTo>
                  <a:close/>
                  <a:moveTo>
                    <a:pt x="1635" y="1861"/>
                  </a:moveTo>
                  <a:cubicBezTo>
                    <a:pt x="1635" y="1870"/>
                    <a:pt x="1624" y="1880"/>
                    <a:pt x="1615" y="1880"/>
                  </a:cubicBezTo>
                  <a:lnTo>
                    <a:pt x="1605" y="1870"/>
                  </a:lnTo>
                  <a:cubicBezTo>
                    <a:pt x="1615" y="1861"/>
                    <a:pt x="1624" y="1861"/>
                    <a:pt x="1624" y="1861"/>
                  </a:cubicBezTo>
                  <a:close/>
                  <a:moveTo>
                    <a:pt x="1202" y="1831"/>
                  </a:moveTo>
                  <a:lnTo>
                    <a:pt x="1231" y="1861"/>
                  </a:lnTo>
                  <a:lnTo>
                    <a:pt x="1231" y="1890"/>
                  </a:lnTo>
                  <a:lnTo>
                    <a:pt x="1202" y="1831"/>
                  </a:lnTo>
                  <a:close/>
                  <a:moveTo>
                    <a:pt x="1438" y="1890"/>
                  </a:moveTo>
                  <a:lnTo>
                    <a:pt x="1447" y="1900"/>
                  </a:lnTo>
                  <a:lnTo>
                    <a:pt x="1438" y="1900"/>
                  </a:lnTo>
                  <a:lnTo>
                    <a:pt x="1438" y="1890"/>
                  </a:lnTo>
                  <a:close/>
                  <a:moveTo>
                    <a:pt x="1723" y="1841"/>
                  </a:moveTo>
                  <a:cubicBezTo>
                    <a:pt x="1733" y="1870"/>
                    <a:pt x="1753" y="1890"/>
                    <a:pt x="1762" y="1920"/>
                  </a:cubicBezTo>
                  <a:lnTo>
                    <a:pt x="1762" y="1929"/>
                  </a:lnTo>
                  <a:cubicBezTo>
                    <a:pt x="1733" y="1910"/>
                    <a:pt x="1713" y="1890"/>
                    <a:pt x="1694" y="1870"/>
                  </a:cubicBezTo>
                  <a:lnTo>
                    <a:pt x="1723" y="1841"/>
                  </a:lnTo>
                  <a:close/>
                  <a:moveTo>
                    <a:pt x="1457" y="1929"/>
                  </a:moveTo>
                  <a:cubicBezTo>
                    <a:pt x="1467" y="1940"/>
                    <a:pt x="1477" y="1959"/>
                    <a:pt x="1487" y="1979"/>
                  </a:cubicBezTo>
                  <a:cubicBezTo>
                    <a:pt x="1467" y="1988"/>
                    <a:pt x="1457" y="2008"/>
                    <a:pt x="1438" y="2018"/>
                  </a:cubicBezTo>
                  <a:cubicBezTo>
                    <a:pt x="1427" y="2008"/>
                    <a:pt x="1418" y="1999"/>
                    <a:pt x="1408" y="1999"/>
                  </a:cubicBezTo>
                  <a:lnTo>
                    <a:pt x="1408" y="1979"/>
                  </a:lnTo>
                  <a:cubicBezTo>
                    <a:pt x="1408" y="1969"/>
                    <a:pt x="1418" y="1959"/>
                    <a:pt x="1418" y="1940"/>
                  </a:cubicBezTo>
                  <a:cubicBezTo>
                    <a:pt x="1438" y="1940"/>
                    <a:pt x="1447" y="1929"/>
                    <a:pt x="1457" y="1929"/>
                  </a:cubicBezTo>
                  <a:close/>
                  <a:moveTo>
                    <a:pt x="1664" y="1890"/>
                  </a:moveTo>
                  <a:cubicBezTo>
                    <a:pt x="1674" y="1900"/>
                    <a:pt x="1694" y="1910"/>
                    <a:pt x="1703" y="1920"/>
                  </a:cubicBezTo>
                  <a:cubicBezTo>
                    <a:pt x="1723" y="1940"/>
                    <a:pt x="1742" y="1949"/>
                    <a:pt x="1753" y="1969"/>
                  </a:cubicBezTo>
                  <a:lnTo>
                    <a:pt x="1742" y="2047"/>
                  </a:lnTo>
                  <a:cubicBezTo>
                    <a:pt x="1723" y="2018"/>
                    <a:pt x="1694" y="1999"/>
                    <a:pt x="1664" y="1979"/>
                  </a:cubicBezTo>
                  <a:cubicBezTo>
                    <a:pt x="1654" y="1949"/>
                    <a:pt x="1644" y="1929"/>
                    <a:pt x="1635" y="1910"/>
                  </a:cubicBezTo>
                  <a:cubicBezTo>
                    <a:pt x="1644" y="1900"/>
                    <a:pt x="1654" y="1890"/>
                    <a:pt x="1664" y="1890"/>
                  </a:cubicBezTo>
                  <a:close/>
                  <a:moveTo>
                    <a:pt x="1713" y="2058"/>
                  </a:moveTo>
                  <a:lnTo>
                    <a:pt x="1742" y="2087"/>
                  </a:lnTo>
                  <a:cubicBezTo>
                    <a:pt x="1742" y="2097"/>
                    <a:pt x="1733" y="2097"/>
                    <a:pt x="1733" y="2097"/>
                  </a:cubicBezTo>
                  <a:cubicBezTo>
                    <a:pt x="1723" y="2087"/>
                    <a:pt x="1723" y="2067"/>
                    <a:pt x="1713" y="2058"/>
                  </a:cubicBezTo>
                  <a:close/>
                  <a:moveTo>
                    <a:pt x="1427" y="2058"/>
                  </a:moveTo>
                  <a:lnTo>
                    <a:pt x="1467" y="2097"/>
                  </a:lnTo>
                  <a:lnTo>
                    <a:pt x="1487" y="2117"/>
                  </a:lnTo>
                  <a:lnTo>
                    <a:pt x="1427" y="2087"/>
                  </a:lnTo>
                  <a:cubicBezTo>
                    <a:pt x="1427" y="2087"/>
                    <a:pt x="1427" y="2077"/>
                    <a:pt x="1418" y="2067"/>
                  </a:cubicBezTo>
                  <a:cubicBezTo>
                    <a:pt x="1427" y="2067"/>
                    <a:pt x="1427" y="2067"/>
                    <a:pt x="1427" y="2058"/>
                  </a:cubicBezTo>
                  <a:close/>
                  <a:moveTo>
                    <a:pt x="1506" y="2008"/>
                  </a:moveTo>
                  <a:cubicBezTo>
                    <a:pt x="1516" y="2028"/>
                    <a:pt x="1526" y="2047"/>
                    <a:pt x="1546" y="2067"/>
                  </a:cubicBezTo>
                  <a:lnTo>
                    <a:pt x="1575" y="2156"/>
                  </a:lnTo>
                  <a:lnTo>
                    <a:pt x="1575" y="2156"/>
                  </a:lnTo>
                  <a:lnTo>
                    <a:pt x="1565" y="2146"/>
                  </a:lnTo>
                  <a:cubicBezTo>
                    <a:pt x="1526" y="2117"/>
                    <a:pt x="1497" y="2077"/>
                    <a:pt x="1457" y="2038"/>
                  </a:cubicBezTo>
                  <a:cubicBezTo>
                    <a:pt x="1477" y="2028"/>
                    <a:pt x="1487" y="2018"/>
                    <a:pt x="1506" y="2008"/>
                  </a:cubicBezTo>
                  <a:close/>
                  <a:moveTo>
                    <a:pt x="2864" y="1920"/>
                  </a:moveTo>
                  <a:cubicBezTo>
                    <a:pt x="2786" y="1949"/>
                    <a:pt x="2697" y="1988"/>
                    <a:pt x="2608" y="2028"/>
                  </a:cubicBezTo>
                  <a:cubicBezTo>
                    <a:pt x="2490" y="2077"/>
                    <a:pt x="2382" y="2126"/>
                    <a:pt x="2264" y="2176"/>
                  </a:cubicBezTo>
                  <a:cubicBezTo>
                    <a:pt x="2402" y="2106"/>
                    <a:pt x="2549" y="2028"/>
                    <a:pt x="2687" y="1959"/>
                  </a:cubicBezTo>
                  <a:cubicBezTo>
                    <a:pt x="2746" y="1940"/>
                    <a:pt x="2805" y="1929"/>
                    <a:pt x="2864" y="1920"/>
                  </a:cubicBezTo>
                  <a:close/>
                  <a:moveTo>
                    <a:pt x="1516" y="2289"/>
                  </a:moveTo>
                  <a:lnTo>
                    <a:pt x="1467" y="2313"/>
                  </a:lnTo>
                  <a:lnTo>
                    <a:pt x="1457" y="2303"/>
                  </a:lnTo>
                  <a:cubicBezTo>
                    <a:pt x="1482" y="2303"/>
                    <a:pt x="1499" y="2297"/>
                    <a:pt x="1516" y="2289"/>
                  </a:cubicBezTo>
                  <a:close/>
                  <a:moveTo>
                    <a:pt x="2087" y="2284"/>
                  </a:moveTo>
                  <a:cubicBezTo>
                    <a:pt x="2087" y="2303"/>
                    <a:pt x="2077" y="2313"/>
                    <a:pt x="2068" y="2333"/>
                  </a:cubicBezTo>
                  <a:cubicBezTo>
                    <a:pt x="2057" y="2323"/>
                    <a:pt x="2057" y="2313"/>
                    <a:pt x="2048" y="2303"/>
                  </a:cubicBezTo>
                  <a:cubicBezTo>
                    <a:pt x="2057" y="2303"/>
                    <a:pt x="2077" y="2294"/>
                    <a:pt x="2087" y="2284"/>
                  </a:cubicBezTo>
                  <a:close/>
                  <a:moveTo>
                    <a:pt x="778" y="1969"/>
                  </a:moveTo>
                  <a:lnTo>
                    <a:pt x="778" y="1969"/>
                  </a:lnTo>
                  <a:cubicBezTo>
                    <a:pt x="857" y="1999"/>
                    <a:pt x="926" y="2038"/>
                    <a:pt x="1005" y="2067"/>
                  </a:cubicBezTo>
                  <a:cubicBezTo>
                    <a:pt x="1103" y="2156"/>
                    <a:pt x="1191" y="2254"/>
                    <a:pt x="1290" y="2343"/>
                  </a:cubicBezTo>
                  <a:cubicBezTo>
                    <a:pt x="1280" y="2343"/>
                    <a:pt x="1270" y="2353"/>
                    <a:pt x="1270" y="2353"/>
                  </a:cubicBezTo>
                  <a:cubicBezTo>
                    <a:pt x="1261" y="2353"/>
                    <a:pt x="1250" y="2343"/>
                    <a:pt x="1241" y="2343"/>
                  </a:cubicBezTo>
                  <a:cubicBezTo>
                    <a:pt x="1132" y="2264"/>
                    <a:pt x="1024" y="2176"/>
                    <a:pt x="916" y="2087"/>
                  </a:cubicBezTo>
                  <a:cubicBezTo>
                    <a:pt x="867" y="2047"/>
                    <a:pt x="828" y="2008"/>
                    <a:pt x="778" y="1969"/>
                  </a:cubicBezTo>
                  <a:close/>
                  <a:moveTo>
                    <a:pt x="2363" y="2323"/>
                  </a:moveTo>
                  <a:lnTo>
                    <a:pt x="2363" y="2323"/>
                  </a:lnTo>
                  <a:cubicBezTo>
                    <a:pt x="2343" y="2333"/>
                    <a:pt x="2313" y="2343"/>
                    <a:pt x="2284" y="2353"/>
                  </a:cubicBezTo>
                  <a:cubicBezTo>
                    <a:pt x="2274" y="2362"/>
                    <a:pt x="2254" y="2362"/>
                    <a:pt x="2245" y="2362"/>
                  </a:cubicBezTo>
                  <a:cubicBezTo>
                    <a:pt x="2284" y="2353"/>
                    <a:pt x="2323" y="2333"/>
                    <a:pt x="2363" y="2323"/>
                  </a:cubicBezTo>
                  <a:close/>
                  <a:moveTo>
                    <a:pt x="2127" y="2303"/>
                  </a:moveTo>
                  <a:cubicBezTo>
                    <a:pt x="2127" y="2303"/>
                    <a:pt x="2136" y="2303"/>
                    <a:pt x="2136" y="2313"/>
                  </a:cubicBezTo>
                  <a:cubicBezTo>
                    <a:pt x="2136" y="2323"/>
                    <a:pt x="2146" y="2343"/>
                    <a:pt x="2146" y="2362"/>
                  </a:cubicBezTo>
                  <a:cubicBezTo>
                    <a:pt x="2136" y="2362"/>
                    <a:pt x="2127" y="2362"/>
                    <a:pt x="2116" y="2373"/>
                  </a:cubicBezTo>
                  <a:lnTo>
                    <a:pt x="2097" y="2353"/>
                  </a:lnTo>
                  <a:cubicBezTo>
                    <a:pt x="2107" y="2333"/>
                    <a:pt x="2116" y="2313"/>
                    <a:pt x="2127" y="2303"/>
                  </a:cubicBezTo>
                  <a:close/>
                  <a:moveTo>
                    <a:pt x="1890" y="0"/>
                  </a:moveTo>
                  <a:cubicBezTo>
                    <a:pt x="1851" y="0"/>
                    <a:pt x="1812" y="0"/>
                    <a:pt x="1772" y="11"/>
                  </a:cubicBezTo>
                  <a:lnTo>
                    <a:pt x="1772" y="837"/>
                  </a:lnTo>
                  <a:cubicBezTo>
                    <a:pt x="1772" y="857"/>
                    <a:pt x="1762" y="866"/>
                    <a:pt x="1753" y="886"/>
                  </a:cubicBezTo>
                  <a:cubicBezTo>
                    <a:pt x="1733" y="818"/>
                    <a:pt x="1703" y="748"/>
                    <a:pt x="1683" y="680"/>
                  </a:cubicBezTo>
                  <a:cubicBezTo>
                    <a:pt x="1664" y="552"/>
                    <a:pt x="1654" y="424"/>
                    <a:pt x="1644" y="296"/>
                  </a:cubicBezTo>
                  <a:cubicBezTo>
                    <a:pt x="1635" y="208"/>
                    <a:pt x="1624" y="119"/>
                    <a:pt x="1615" y="20"/>
                  </a:cubicBezTo>
                  <a:cubicBezTo>
                    <a:pt x="1595" y="20"/>
                    <a:pt x="1575" y="30"/>
                    <a:pt x="1546" y="30"/>
                  </a:cubicBezTo>
                  <a:cubicBezTo>
                    <a:pt x="1555" y="144"/>
                    <a:pt x="1565" y="267"/>
                    <a:pt x="1574" y="381"/>
                  </a:cubicBezTo>
                  <a:lnTo>
                    <a:pt x="1574" y="381"/>
                  </a:lnTo>
                  <a:cubicBezTo>
                    <a:pt x="1535" y="265"/>
                    <a:pt x="1496" y="157"/>
                    <a:pt x="1457" y="50"/>
                  </a:cubicBezTo>
                  <a:cubicBezTo>
                    <a:pt x="1418" y="59"/>
                    <a:pt x="1379" y="70"/>
                    <a:pt x="1349" y="79"/>
                  </a:cubicBezTo>
                  <a:cubicBezTo>
                    <a:pt x="1398" y="286"/>
                    <a:pt x="1457" y="493"/>
                    <a:pt x="1516" y="700"/>
                  </a:cubicBezTo>
                  <a:cubicBezTo>
                    <a:pt x="1565" y="837"/>
                    <a:pt x="1605" y="985"/>
                    <a:pt x="1654" y="1122"/>
                  </a:cubicBezTo>
                  <a:lnTo>
                    <a:pt x="1624" y="1181"/>
                  </a:lnTo>
                  <a:cubicBezTo>
                    <a:pt x="1565" y="945"/>
                    <a:pt x="1497" y="709"/>
                    <a:pt x="1427" y="483"/>
                  </a:cubicBezTo>
                  <a:cubicBezTo>
                    <a:pt x="1388" y="345"/>
                    <a:pt x="1349" y="217"/>
                    <a:pt x="1309" y="89"/>
                  </a:cubicBezTo>
                  <a:cubicBezTo>
                    <a:pt x="1300" y="89"/>
                    <a:pt x="1290" y="99"/>
                    <a:pt x="1280" y="99"/>
                  </a:cubicBezTo>
                  <a:cubicBezTo>
                    <a:pt x="1368" y="404"/>
                    <a:pt x="1457" y="709"/>
                    <a:pt x="1546" y="1024"/>
                  </a:cubicBezTo>
                  <a:cubicBezTo>
                    <a:pt x="1565" y="1093"/>
                    <a:pt x="1585" y="1162"/>
                    <a:pt x="1605" y="1240"/>
                  </a:cubicBezTo>
                  <a:cubicBezTo>
                    <a:pt x="1585" y="1280"/>
                    <a:pt x="1575" y="1319"/>
                    <a:pt x="1556" y="1369"/>
                  </a:cubicBezTo>
                  <a:cubicBezTo>
                    <a:pt x="1457" y="1181"/>
                    <a:pt x="1368" y="995"/>
                    <a:pt x="1270" y="818"/>
                  </a:cubicBezTo>
                  <a:cubicBezTo>
                    <a:pt x="1250" y="581"/>
                    <a:pt x="1231" y="345"/>
                    <a:pt x="1221" y="119"/>
                  </a:cubicBezTo>
                  <a:cubicBezTo>
                    <a:pt x="1172" y="138"/>
                    <a:pt x="1123" y="158"/>
                    <a:pt x="1064" y="178"/>
                  </a:cubicBezTo>
                  <a:cubicBezTo>
                    <a:pt x="1073" y="267"/>
                    <a:pt x="1073" y="355"/>
                    <a:pt x="1083" y="453"/>
                  </a:cubicBezTo>
                  <a:cubicBezTo>
                    <a:pt x="1044" y="374"/>
                    <a:pt x="1005" y="306"/>
                    <a:pt x="965" y="227"/>
                  </a:cubicBezTo>
                  <a:lnTo>
                    <a:pt x="906" y="256"/>
                  </a:lnTo>
                  <a:cubicBezTo>
                    <a:pt x="965" y="385"/>
                    <a:pt x="1034" y="503"/>
                    <a:pt x="1093" y="621"/>
                  </a:cubicBezTo>
                  <a:cubicBezTo>
                    <a:pt x="1103" y="700"/>
                    <a:pt x="1103" y="778"/>
                    <a:pt x="1113" y="857"/>
                  </a:cubicBezTo>
                  <a:cubicBezTo>
                    <a:pt x="1054" y="768"/>
                    <a:pt x="994" y="689"/>
                    <a:pt x="935" y="601"/>
                  </a:cubicBezTo>
                  <a:cubicBezTo>
                    <a:pt x="887" y="512"/>
                    <a:pt x="828" y="424"/>
                    <a:pt x="778" y="335"/>
                  </a:cubicBezTo>
                  <a:cubicBezTo>
                    <a:pt x="758" y="355"/>
                    <a:pt x="739" y="365"/>
                    <a:pt x="719" y="374"/>
                  </a:cubicBezTo>
                  <a:cubicBezTo>
                    <a:pt x="847" y="581"/>
                    <a:pt x="955" y="798"/>
                    <a:pt x="1064" y="1004"/>
                  </a:cubicBezTo>
                  <a:cubicBezTo>
                    <a:pt x="1083" y="1044"/>
                    <a:pt x="1103" y="1074"/>
                    <a:pt x="1123" y="1113"/>
                  </a:cubicBezTo>
                  <a:cubicBezTo>
                    <a:pt x="965" y="886"/>
                    <a:pt x="798" y="670"/>
                    <a:pt x="621" y="453"/>
                  </a:cubicBezTo>
                  <a:lnTo>
                    <a:pt x="513" y="562"/>
                  </a:lnTo>
                  <a:cubicBezTo>
                    <a:pt x="729" y="827"/>
                    <a:pt x="935" y="1103"/>
                    <a:pt x="1123" y="1378"/>
                  </a:cubicBezTo>
                  <a:cubicBezTo>
                    <a:pt x="1024" y="1299"/>
                    <a:pt x="935" y="1231"/>
                    <a:pt x="837" y="1152"/>
                  </a:cubicBezTo>
                  <a:cubicBezTo>
                    <a:pt x="798" y="1074"/>
                    <a:pt x="749" y="995"/>
                    <a:pt x="709" y="916"/>
                  </a:cubicBezTo>
                  <a:lnTo>
                    <a:pt x="502" y="562"/>
                  </a:lnTo>
                  <a:cubicBezTo>
                    <a:pt x="493" y="581"/>
                    <a:pt x="473" y="601"/>
                    <a:pt x="454" y="611"/>
                  </a:cubicBezTo>
                  <a:cubicBezTo>
                    <a:pt x="542" y="759"/>
                    <a:pt x="621" y="896"/>
                    <a:pt x="699" y="1034"/>
                  </a:cubicBezTo>
                  <a:lnTo>
                    <a:pt x="463" y="857"/>
                  </a:lnTo>
                  <a:cubicBezTo>
                    <a:pt x="424" y="818"/>
                    <a:pt x="384" y="788"/>
                    <a:pt x="336" y="759"/>
                  </a:cubicBezTo>
                  <a:cubicBezTo>
                    <a:pt x="336" y="768"/>
                    <a:pt x="325" y="778"/>
                    <a:pt x="316" y="788"/>
                  </a:cubicBezTo>
                  <a:cubicBezTo>
                    <a:pt x="463" y="896"/>
                    <a:pt x="601" y="1004"/>
                    <a:pt x="739" y="1113"/>
                  </a:cubicBezTo>
                  <a:cubicBezTo>
                    <a:pt x="769" y="1172"/>
                    <a:pt x="798" y="1221"/>
                    <a:pt x="828" y="1280"/>
                  </a:cubicBezTo>
                  <a:cubicBezTo>
                    <a:pt x="808" y="1260"/>
                    <a:pt x="778" y="1240"/>
                    <a:pt x="758" y="1221"/>
                  </a:cubicBezTo>
                  <a:cubicBezTo>
                    <a:pt x="601" y="1093"/>
                    <a:pt x="443" y="965"/>
                    <a:pt x="276" y="847"/>
                  </a:cubicBezTo>
                  <a:cubicBezTo>
                    <a:pt x="276" y="847"/>
                    <a:pt x="266" y="857"/>
                    <a:pt x="266" y="866"/>
                  </a:cubicBezTo>
                  <a:cubicBezTo>
                    <a:pt x="463" y="1024"/>
                    <a:pt x="670" y="1192"/>
                    <a:pt x="867" y="1349"/>
                  </a:cubicBezTo>
                  <a:cubicBezTo>
                    <a:pt x="876" y="1359"/>
                    <a:pt x="876" y="1359"/>
                    <a:pt x="876" y="1369"/>
                  </a:cubicBezTo>
                  <a:lnTo>
                    <a:pt x="994" y="1575"/>
                  </a:lnTo>
                  <a:cubicBezTo>
                    <a:pt x="867" y="1447"/>
                    <a:pt x="739" y="1329"/>
                    <a:pt x="601" y="1201"/>
                  </a:cubicBezTo>
                  <a:cubicBezTo>
                    <a:pt x="493" y="1093"/>
                    <a:pt x="375" y="985"/>
                    <a:pt x="257" y="866"/>
                  </a:cubicBezTo>
                  <a:cubicBezTo>
                    <a:pt x="257" y="877"/>
                    <a:pt x="247" y="886"/>
                    <a:pt x="247" y="896"/>
                  </a:cubicBezTo>
                  <a:cubicBezTo>
                    <a:pt x="443" y="1093"/>
                    <a:pt x="650" y="1290"/>
                    <a:pt x="857" y="1487"/>
                  </a:cubicBezTo>
                  <a:lnTo>
                    <a:pt x="1044" y="1673"/>
                  </a:lnTo>
                  <a:cubicBezTo>
                    <a:pt x="1093" y="1782"/>
                    <a:pt x="1152" y="1890"/>
                    <a:pt x="1211" y="1999"/>
                  </a:cubicBezTo>
                  <a:cubicBezTo>
                    <a:pt x="1172" y="1988"/>
                    <a:pt x="1142" y="1979"/>
                    <a:pt x="1113" y="1959"/>
                  </a:cubicBezTo>
                  <a:cubicBezTo>
                    <a:pt x="798" y="1644"/>
                    <a:pt x="483" y="1329"/>
                    <a:pt x="178" y="1014"/>
                  </a:cubicBezTo>
                  <a:cubicBezTo>
                    <a:pt x="158" y="1063"/>
                    <a:pt x="128" y="1113"/>
                    <a:pt x="119" y="1162"/>
                  </a:cubicBezTo>
                  <a:cubicBezTo>
                    <a:pt x="325" y="1378"/>
                    <a:pt x="542" y="1595"/>
                    <a:pt x="758" y="1811"/>
                  </a:cubicBezTo>
                  <a:cubicBezTo>
                    <a:pt x="660" y="1772"/>
                    <a:pt x="561" y="1732"/>
                    <a:pt x="473" y="1693"/>
                  </a:cubicBezTo>
                  <a:cubicBezTo>
                    <a:pt x="345" y="1585"/>
                    <a:pt x="217" y="1467"/>
                    <a:pt x="99" y="1349"/>
                  </a:cubicBezTo>
                  <a:cubicBezTo>
                    <a:pt x="89" y="1339"/>
                    <a:pt x="80" y="1319"/>
                    <a:pt x="60" y="1310"/>
                  </a:cubicBezTo>
                  <a:cubicBezTo>
                    <a:pt x="60" y="1319"/>
                    <a:pt x="60" y="1339"/>
                    <a:pt x="50" y="1349"/>
                  </a:cubicBezTo>
                  <a:cubicBezTo>
                    <a:pt x="158" y="1457"/>
                    <a:pt x="276" y="1555"/>
                    <a:pt x="384" y="1664"/>
                  </a:cubicBezTo>
                  <a:cubicBezTo>
                    <a:pt x="266" y="1614"/>
                    <a:pt x="139" y="1566"/>
                    <a:pt x="21" y="1507"/>
                  </a:cubicBezTo>
                  <a:cubicBezTo>
                    <a:pt x="10" y="1555"/>
                    <a:pt x="10" y="1605"/>
                    <a:pt x="1" y="1654"/>
                  </a:cubicBezTo>
                  <a:cubicBezTo>
                    <a:pt x="227" y="1743"/>
                    <a:pt x="454" y="1841"/>
                    <a:pt x="680" y="1929"/>
                  </a:cubicBezTo>
                  <a:cubicBezTo>
                    <a:pt x="837" y="2067"/>
                    <a:pt x="994" y="2195"/>
                    <a:pt x="1152" y="2313"/>
                  </a:cubicBezTo>
                  <a:lnTo>
                    <a:pt x="1034" y="2284"/>
                  </a:lnTo>
                  <a:cubicBezTo>
                    <a:pt x="994" y="2274"/>
                    <a:pt x="955" y="2254"/>
                    <a:pt x="906" y="2244"/>
                  </a:cubicBezTo>
                  <a:cubicBezTo>
                    <a:pt x="601" y="2117"/>
                    <a:pt x="296" y="1979"/>
                    <a:pt x="1" y="1831"/>
                  </a:cubicBezTo>
                  <a:lnTo>
                    <a:pt x="1" y="1831"/>
                  </a:lnTo>
                  <a:cubicBezTo>
                    <a:pt x="1" y="1890"/>
                    <a:pt x="10" y="1940"/>
                    <a:pt x="21" y="1988"/>
                  </a:cubicBezTo>
                  <a:cubicBezTo>
                    <a:pt x="325" y="2136"/>
                    <a:pt x="631" y="2274"/>
                    <a:pt x="946" y="2402"/>
                  </a:cubicBezTo>
                  <a:lnTo>
                    <a:pt x="2697" y="2402"/>
                  </a:lnTo>
                  <a:cubicBezTo>
                    <a:pt x="2825" y="2392"/>
                    <a:pt x="2943" y="2382"/>
                    <a:pt x="3061" y="2373"/>
                  </a:cubicBezTo>
                  <a:cubicBezTo>
                    <a:pt x="3219" y="2362"/>
                    <a:pt x="3367" y="2343"/>
                    <a:pt x="3524" y="2333"/>
                  </a:cubicBezTo>
                  <a:cubicBezTo>
                    <a:pt x="3541" y="2324"/>
                    <a:pt x="3543" y="2301"/>
                    <a:pt x="3531" y="2301"/>
                  </a:cubicBezTo>
                  <a:cubicBezTo>
                    <a:pt x="3529" y="2301"/>
                    <a:pt x="3527" y="2302"/>
                    <a:pt x="3524" y="2303"/>
                  </a:cubicBezTo>
                  <a:cubicBezTo>
                    <a:pt x="3209" y="2333"/>
                    <a:pt x="2884" y="2362"/>
                    <a:pt x="2569" y="2392"/>
                  </a:cubicBezTo>
                  <a:cubicBezTo>
                    <a:pt x="2608" y="2373"/>
                    <a:pt x="2648" y="2353"/>
                    <a:pt x="2687" y="2343"/>
                  </a:cubicBezTo>
                  <a:cubicBezTo>
                    <a:pt x="2835" y="2323"/>
                    <a:pt x="2982" y="2313"/>
                    <a:pt x="3130" y="2294"/>
                  </a:cubicBezTo>
                  <a:cubicBezTo>
                    <a:pt x="3317" y="2274"/>
                    <a:pt x="3514" y="2254"/>
                    <a:pt x="3711" y="2235"/>
                  </a:cubicBezTo>
                  <a:cubicBezTo>
                    <a:pt x="3711" y="2225"/>
                    <a:pt x="3711" y="2215"/>
                    <a:pt x="3721" y="2205"/>
                  </a:cubicBezTo>
                  <a:lnTo>
                    <a:pt x="3721" y="2205"/>
                  </a:lnTo>
                  <a:cubicBezTo>
                    <a:pt x="3406" y="2235"/>
                    <a:pt x="3091" y="2264"/>
                    <a:pt x="2776" y="2303"/>
                  </a:cubicBezTo>
                  <a:cubicBezTo>
                    <a:pt x="2973" y="2225"/>
                    <a:pt x="3170" y="2136"/>
                    <a:pt x="3356" y="2058"/>
                  </a:cubicBezTo>
                  <a:cubicBezTo>
                    <a:pt x="3494" y="2028"/>
                    <a:pt x="3632" y="1988"/>
                    <a:pt x="3770" y="1959"/>
                  </a:cubicBezTo>
                  <a:lnTo>
                    <a:pt x="3770" y="1929"/>
                  </a:lnTo>
                  <a:cubicBezTo>
                    <a:pt x="3681" y="1949"/>
                    <a:pt x="3603" y="1969"/>
                    <a:pt x="3514" y="1988"/>
                  </a:cubicBezTo>
                  <a:cubicBezTo>
                    <a:pt x="3583" y="1959"/>
                    <a:pt x="3652" y="1929"/>
                    <a:pt x="3711" y="1900"/>
                  </a:cubicBezTo>
                  <a:cubicBezTo>
                    <a:pt x="3794" y="1867"/>
                    <a:pt x="3743" y="1783"/>
                    <a:pt x="3671" y="1783"/>
                  </a:cubicBezTo>
                  <a:cubicBezTo>
                    <a:pt x="3658" y="1783"/>
                    <a:pt x="3645" y="1786"/>
                    <a:pt x="3632" y="1792"/>
                  </a:cubicBezTo>
                  <a:cubicBezTo>
                    <a:pt x="3297" y="1940"/>
                    <a:pt x="2953" y="2087"/>
                    <a:pt x="2619" y="2225"/>
                  </a:cubicBezTo>
                  <a:cubicBezTo>
                    <a:pt x="2481" y="2264"/>
                    <a:pt x="2353" y="2303"/>
                    <a:pt x="2215" y="2343"/>
                  </a:cubicBezTo>
                  <a:cubicBezTo>
                    <a:pt x="2205" y="2303"/>
                    <a:pt x="2195" y="2274"/>
                    <a:pt x="2186" y="2244"/>
                  </a:cubicBezTo>
                  <a:cubicBezTo>
                    <a:pt x="2471" y="2126"/>
                    <a:pt x="2746" y="1999"/>
                    <a:pt x="3022" y="1880"/>
                  </a:cubicBezTo>
                  <a:lnTo>
                    <a:pt x="3288" y="1821"/>
                  </a:lnTo>
                  <a:cubicBezTo>
                    <a:pt x="3445" y="1782"/>
                    <a:pt x="3612" y="1732"/>
                    <a:pt x="3780" y="1693"/>
                  </a:cubicBezTo>
                  <a:lnTo>
                    <a:pt x="3780" y="1664"/>
                  </a:lnTo>
                  <a:cubicBezTo>
                    <a:pt x="3573" y="1713"/>
                    <a:pt x="3367" y="1762"/>
                    <a:pt x="3170" y="1811"/>
                  </a:cubicBezTo>
                  <a:cubicBezTo>
                    <a:pt x="3347" y="1732"/>
                    <a:pt x="3533" y="1644"/>
                    <a:pt x="3721" y="1566"/>
                  </a:cubicBezTo>
                  <a:cubicBezTo>
                    <a:pt x="3738" y="1557"/>
                    <a:pt x="3725" y="1534"/>
                    <a:pt x="3709" y="1534"/>
                  </a:cubicBezTo>
                  <a:cubicBezTo>
                    <a:pt x="3707" y="1534"/>
                    <a:pt x="3704" y="1534"/>
                    <a:pt x="3701" y="1536"/>
                  </a:cubicBezTo>
                  <a:cubicBezTo>
                    <a:pt x="3474" y="1644"/>
                    <a:pt x="3238" y="1752"/>
                    <a:pt x="3012" y="1851"/>
                  </a:cubicBezTo>
                  <a:cubicBezTo>
                    <a:pt x="2934" y="1870"/>
                    <a:pt x="2864" y="1890"/>
                    <a:pt x="2786" y="1900"/>
                  </a:cubicBezTo>
                  <a:cubicBezTo>
                    <a:pt x="3111" y="1732"/>
                    <a:pt x="3426" y="1575"/>
                    <a:pt x="3741" y="1408"/>
                  </a:cubicBezTo>
                  <a:cubicBezTo>
                    <a:pt x="3730" y="1359"/>
                    <a:pt x="3721" y="1310"/>
                    <a:pt x="3701" y="1270"/>
                  </a:cubicBezTo>
                  <a:cubicBezTo>
                    <a:pt x="3219" y="1526"/>
                    <a:pt x="2737" y="1772"/>
                    <a:pt x="2254" y="2028"/>
                  </a:cubicBezTo>
                  <a:cubicBezTo>
                    <a:pt x="2254" y="2018"/>
                    <a:pt x="2264" y="1999"/>
                    <a:pt x="2274" y="1988"/>
                  </a:cubicBezTo>
                  <a:cubicBezTo>
                    <a:pt x="2422" y="1890"/>
                    <a:pt x="2560" y="1792"/>
                    <a:pt x="2707" y="1693"/>
                  </a:cubicBezTo>
                  <a:cubicBezTo>
                    <a:pt x="2855" y="1605"/>
                    <a:pt x="3002" y="1526"/>
                    <a:pt x="3140" y="1447"/>
                  </a:cubicBezTo>
                  <a:cubicBezTo>
                    <a:pt x="3317" y="1349"/>
                    <a:pt x="3485" y="1251"/>
                    <a:pt x="3662" y="1152"/>
                  </a:cubicBezTo>
                  <a:cubicBezTo>
                    <a:pt x="3652" y="1142"/>
                    <a:pt x="3652" y="1133"/>
                    <a:pt x="3652" y="1122"/>
                  </a:cubicBezTo>
                  <a:cubicBezTo>
                    <a:pt x="3426" y="1251"/>
                    <a:pt x="3189" y="1378"/>
                    <a:pt x="2963" y="1516"/>
                  </a:cubicBezTo>
                  <a:lnTo>
                    <a:pt x="3612" y="1044"/>
                  </a:lnTo>
                  <a:lnTo>
                    <a:pt x="3553" y="926"/>
                  </a:lnTo>
                  <a:cubicBezTo>
                    <a:pt x="3445" y="995"/>
                    <a:pt x="3337" y="1074"/>
                    <a:pt x="3238" y="1152"/>
                  </a:cubicBezTo>
                  <a:cubicBezTo>
                    <a:pt x="3150" y="1181"/>
                    <a:pt x="3071" y="1221"/>
                    <a:pt x="2993" y="1251"/>
                  </a:cubicBezTo>
                  <a:cubicBezTo>
                    <a:pt x="3032" y="1211"/>
                    <a:pt x="3081" y="1172"/>
                    <a:pt x="3130" y="1122"/>
                  </a:cubicBezTo>
                  <a:cubicBezTo>
                    <a:pt x="3238" y="1014"/>
                    <a:pt x="3356" y="906"/>
                    <a:pt x="3465" y="788"/>
                  </a:cubicBezTo>
                  <a:cubicBezTo>
                    <a:pt x="3455" y="778"/>
                    <a:pt x="3445" y="768"/>
                    <a:pt x="3445" y="759"/>
                  </a:cubicBezTo>
                  <a:cubicBezTo>
                    <a:pt x="3268" y="945"/>
                    <a:pt x="3091" y="1122"/>
                    <a:pt x="2904" y="1290"/>
                  </a:cubicBezTo>
                  <a:cubicBezTo>
                    <a:pt x="2894" y="1290"/>
                    <a:pt x="2894" y="1290"/>
                    <a:pt x="2884" y="1299"/>
                  </a:cubicBezTo>
                  <a:cubicBezTo>
                    <a:pt x="3061" y="1103"/>
                    <a:pt x="3229" y="906"/>
                    <a:pt x="3396" y="700"/>
                  </a:cubicBezTo>
                  <a:cubicBezTo>
                    <a:pt x="3367" y="670"/>
                    <a:pt x="3337" y="630"/>
                    <a:pt x="3297" y="591"/>
                  </a:cubicBezTo>
                  <a:cubicBezTo>
                    <a:pt x="3248" y="650"/>
                    <a:pt x="3209" y="700"/>
                    <a:pt x="3159" y="759"/>
                  </a:cubicBezTo>
                  <a:cubicBezTo>
                    <a:pt x="3071" y="818"/>
                    <a:pt x="2993" y="877"/>
                    <a:pt x="2914" y="926"/>
                  </a:cubicBezTo>
                  <a:cubicBezTo>
                    <a:pt x="3002" y="778"/>
                    <a:pt x="3091" y="630"/>
                    <a:pt x="3179" y="473"/>
                  </a:cubicBezTo>
                  <a:cubicBezTo>
                    <a:pt x="3130" y="433"/>
                    <a:pt x="3081" y="394"/>
                    <a:pt x="3022" y="355"/>
                  </a:cubicBezTo>
                  <a:cubicBezTo>
                    <a:pt x="2934" y="542"/>
                    <a:pt x="2835" y="719"/>
                    <a:pt x="2737" y="906"/>
                  </a:cubicBezTo>
                  <a:cubicBezTo>
                    <a:pt x="2786" y="788"/>
                    <a:pt x="2835" y="670"/>
                    <a:pt x="2875" y="552"/>
                  </a:cubicBezTo>
                  <a:lnTo>
                    <a:pt x="2963" y="315"/>
                  </a:lnTo>
                  <a:cubicBezTo>
                    <a:pt x="2953" y="306"/>
                    <a:pt x="2943" y="306"/>
                    <a:pt x="2934" y="296"/>
                  </a:cubicBezTo>
                  <a:cubicBezTo>
                    <a:pt x="2845" y="552"/>
                    <a:pt x="2746" y="807"/>
                    <a:pt x="2638" y="1054"/>
                  </a:cubicBezTo>
                  <a:cubicBezTo>
                    <a:pt x="2628" y="1074"/>
                    <a:pt x="2628" y="1093"/>
                    <a:pt x="2619" y="1103"/>
                  </a:cubicBezTo>
                  <a:cubicBezTo>
                    <a:pt x="2608" y="1133"/>
                    <a:pt x="2589" y="1152"/>
                    <a:pt x="2579" y="1172"/>
                  </a:cubicBezTo>
                  <a:cubicBezTo>
                    <a:pt x="2530" y="1211"/>
                    <a:pt x="2481" y="1240"/>
                    <a:pt x="2431" y="1270"/>
                  </a:cubicBezTo>
                  <a:cubicBezTo>
                    <a:pt x="2540" y="1063"/>
                    <a:pt x="2648" y="847"/>
                    <a:pt x="2746" y="621"/>
                  </a:cubicBezTo>
                  <a:cubicBezTo>
                    <a:pt x="2796" y="512"/>
                    <a:pt x="2845" y="394"/>
                    <a:pt x="2894" y="276"/>
                  </a:cubicBezTo>
                  <a:cubicBezTo>
                    <a:pt x="2875" y="256"/>
                    <a:pt x="2855" y="247"/>
                    <a:pt x="2835" y="237"/>
                  </a:cubicBezTo>
                  <a:cubicBezTo>
                    <a:pt x="2726" y="503"/>
                    <a:pt x="2608" y="768"/>
                    <a:pt x="2481" y="1024"/>
                  </a:cubicBezTo>
                  <a:cubicBezTo>
                    <a:pt x="2422" y="1142"/>
                    <a:pt x="2372" y="1251"/>
                    <a:pt x="2313" y="1359"/>
                  </a:cubicBezTo>
                  <a:lnTo>
                    <a:pt x="2293" y="1378"/>
                  </a:lnTo>
                  <a:cubicBezTo>
                    <a:pt x="2431" y="1074"/>
                    <a:pt x="2549" y="768"/>
                    <a:pt x="2667" y="463"/>
                  </a:cubicBezTo>
                  <a:cubicBezTo>
                    <a:pt x="2697" y="374"/>
                    <a:pt x="2726" y="286"/>
                    <a:pt x="2776" y="208"/>
                  </a:cubicBezTo>
                  <a:lnTo>
                    <a:pt x="2717" y="178"/>
                  </a:lnTo>
                  <a:cubicBezTo>
                    <a:pt x="2678" y="237"/>
                    <a:pt x="2648" y="296"/>
                    <a:pt x="2628" y="365"/>
                  </a:cubicBezTo>
                  <a:cubicBezTo>
                    <a:pt x="2589" y="453"/>
                    <a:pt x="2560" y="542"/>
                    <a:pt x="2530" y="630"/>
                  </a:cubicBezTo>
                  <a:cubicBezTo>
                    <a:pt x="2490" y="719"/>
                    <a:pt x="2461" y="818"/>
                    <a:pt x="2422" y="916"/>
                  </a:cubicBezTo>
                  <a:cubicBezTo>
                    <a:pt x="2343" y="1093"/>
                    <a:pt x="2264" y="1280"/>
                    <a:pt x="2175" y="1467"/>
                  </a:cubicBezTo>
                  <a:cubicBezTo>
                    <a:pt x="2116" y="1507"/>
                    <a:pt x="2057" y="1546"/>
                    <a:pt x="2008" y="1585"/>
                  </a:cubicBezTo>
                  <a:cubicBezTo>
                    <a:pt x="2008" y="1555"/>
                    <a:pt x="2018" y="1516"/>
                    <a:pt x="2028" y="1477"/>
                  </a:cubicBezTo>
                  <a:cubicBezTo>
                    <a:pt x="2127" y="1162"/>
                    <a:pt x="2234" y="857"/>
                    <a:pt x="2363" y="542"/>
                  </a:cubicBezTo>
                  <a:cubicBezTo>
                    <a:pt x="2422" y="404"/>
                    <a:pt x="2481" y="256"/>
                    <a:pt x="2540" y="109"/>
                  </a:cubicBezTo>
                  <a:cubicBezTo>
                    <a:pt x="2510" y="99"/>
                    <a:pt x="2490" y="99"/>
                    <a:pt x="2471" y="89"/>
                  </a:cubicBezTo>
                  <a:cubicBezTo>
                    <a:pt x="2343" y="385"/>
                    <a:pt x="2225" y="689"/>
                    <a:pt x="2116" y="985"/>
                  </a:cubicBezTo>
                  <a:lnTo>
                    <a:pt x="2087" y="1074"/>
                  </a:lnTo>
                  <a:cubicBezTo>
                    <a:pt x="2116" y="906"/>
                    <a:pt x="2146" y="748"/>
                    <a:pt x="2166" y="581"/>
                  </a:cubicBezTo>
                  <a:cubicBezTo>
                    <a:pt x="2195" y="404"/>
                    <a:pt x="2225" y="217"/>
                    <a:pt x="2254" y="40"/>
                  </a:cubicBezTo>
                  <a:cubicBezTo>
                    <a:pt x="2234" y="30"/>
                    <a:pt x="2205" y="30"/>
                    <a:pt x="2186" y="20"/>
                  </a:cubicBezTo>
                  <a:cubicBezTo>
                    <a:pt x="2166" y="50"/>
                    <a:pt x="2156" y="79"/>
                    <a:pt x="2136" y="99"/>
                  </a:cubicBezTo>
                  <a:cubicBezTo>
                    <a:pt x="2146" y="70"/>
                    <a:pt x="2146" y="50"/>
                    <a:pt x="2146" y="20"/>
                  </a:cubicBezTo>
                  <a:cubicBezTo>
                    <a:pt x="2097" y="11"/>
                    <a:pt x="2048" y="11"/>
                    <a:pt x="1989" y="11"/>
                  </a:cubicBezTo>
                  <a:lnTo>
                    <a:pt x="1930" y="512"/>
                  </a:lnTo>
                  <a:cubicBezTo>
                    <a:pt x="1920" y="522"/>
                    <a:pt x="1920" y="542"/>
                    <a:pt x="1910" y="552"/>
                  </a:cubicBezTo>
                  <a:lnTo>
                    <a:pt x="1910" y="414"/>
                  </a:lnTo>
                  <a:cubicBezTo>
                    <a:pt x="1920" y="276"/>
                    <a:pt x="1920" y="138"/>
                    <a:pt x="192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1" name="Google Shape;3761;p21"/>
            <p:cNvSpPr/>
            <p:nvPr/>
          </p:nvSpPr>
          <p:spPr>
            <a:xfrm>
              <a:off x="5034604" y="5070107"/>
              <a:ext cx="73299" cy="12711"/>
            </a:xfrm>
            <a:custGeom>
              <a:avLst/>
              <a:gdLst/>
              <a:ahLst/>
              <a:cxnLst/>
              <a:rect l="l" t="t" r="r" b="b"/>
              <a:pathLst>
                <a:path w="346" h="60" extrusionOk="0">
                  <a:moveTo>
                    <a:pt x="1" y="1"/>
                  </a:moveTo>
                  <a:cubicBezTo>
                    <a:pt x="1" y="11"/>
                    <a:pt x="11" y="20"/>
                    <a:pt x="11" y="31"/>
                  </a:cubicBezTo>
                  <a:lnTo>
                    <a:pt x="188" y="60"/>
                  </a:lnTo>
                  <a:lnTo>
                    <a:pt x="346" y="60"/>
                  </a:lnTo>
                  <a:cubicBezTo>
                    <a:pt x="306" y="60"/>
                    <a:pt x="267" y="50"/>
                    <a:pt x="228" y="40"/>
                  </a:cubicBezTo>
                  <a:cubicBezTo>
                    <a:pt x="149" y="31"/>
                    <a:pt x="80" y="11"/>
                    <a:pt x="1"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2" name="Google Shape;3762;p21"/>
            <p:cNvSpPr/>
            <p:nvPr/>
          </p:nvSpPr>
          <p:spPr>
            <a:xfrm>
              <a:off x="75043" y="4573961"/>
              <a:ext cx="802055" cy="508858"/>
            </a:xfrm>
            <a:custGeom>
              <a:avLst/>
              <a:gdLst/>
              <a:ahLst/>
              <a:cxnLst/>
              <a:rect l="l" t="t" r="r" b="b"/>
              <a:pathLst>
                <a:path w="3786" h="2402" extrusionOk="0">
                  <a:moveTo>
                    <a:pt x="1506" y="424"/>
                  </a:moveTo>
                  <a:cubicBezTo>
                    <a:pt x="1545" y="512"/>
                    <a:pt x="1575" y="601"/>
                    <a:pt x="1604" y="689"/>
                  </a:cubicBezTo>
                  <a:cubicBezTo>
                    <a:pt x="1614" y="728"/>
                    <a:pt x="1615" y="766"/>
                    <a:pt x="1623" y="796"/>
                  </a:cubicBezTo>
                  <a:lnTo>
                    <a:pt x="1623" y="796"/>
                  </a:lnTo>
                  <a:cubicBezTo>
                    <a:pt x="1584" y="668"/>
                    <a:pt x="1545" y="541"/>
                    <a:pt x="1506" y="424"/>
                  </a:cubicBezTo>
                  <a:close/>
                  <a:moveTo>
                    <a:pt x="1053" y="837"/>
                  </a:moveTo>
                  <a:cubicBezTo>
                    <a:pt x="1063" y="847"/>
                    <a:pt x="1073" y="857"/>
                    <a:pt x="1083" y="877"/>
                  </a:cubicBezTo>
                  <a:cubicBezTo>
                    <a:pt x="1093" y="886"/>
                    <a:pt x="1103" y="906"/>
                    <a:pt x="1112" y="916"/>
                  </a:cubicBezTo>
                  <a:cubicBezTo>
                    <a:pt x="1112" y="936"/>
                    <a:pt x="1112" y="945"/>
                    <a:pt x="1122" y="965"/>
                  </a:cubicBezTo>
                  <a:cubicBezTo>
                    <a:pt x="1093" y="916"/>
                    <a:pt x="1073" y="877"/>
                    <a:pt x="1053" y="837"/>
                  </a:cubicBezTo>
                  <a:close/>
                  <a:moveTo>
                    <a:pt x="1742" y="1083"/>
                  </a:moveTo>
                  <a:lnTo>
                    <a:pt x="1772" y="1172"/>
                  </a:lnTo>
                  <a:lnTo>
                    <a:pt x="1772" y="1290"/>
                  </a:lnTo>
                  <a:cubicBezTo>
                    <a:pt x="1762" y="1260"/>
                    <a:pt x="1752" y="1240"/>
                    <a:pt x="1742" y="1211"/>
                  </a:cubicBezTo>
                  <a:lnTo>
                    <a:pt x="1742" y="1172"/>
                  </a:lnTo>
                  <a:cubicBezTo>
                    <a:pt x="1742" y="1152"/>
                    <a:pt x="1733" y="1133"/>
                    <a:pt x="1733" y="1103"/>
                  </a:cubicBezTo>
                  <a:cubicBezTo>
                    <a:pt x="1733" y="1093"/>
                    <a:pt x="1742" y="1093"/>
                    <a:pt x="1742" y="1083"/>
                  </a:cubicBezTo>
                  <a:close/>
                  <a:moveTo>
                    <a:pt x="1280" y="995"/>
                  </a:moveTo>
                  <a:cubicBezTo>
                    <a:pt x="1289" y="1004"/>
                    <a:pt x="1300" y="1024"/>
                    <a:pt x="1300" y="1034"/>
                  </a:cubicBezTo>
                  <a:cubicBezTo>
                    <a:pt x="1359" y="1142"/>
                    <a:pt x="1407" y="1240"/>
                    <a:pt x="1466" y="1349"/>
                  </a:cubicBezTo>
                  <a:lnTo>
                    <a:pt x="1457" y="1339"/>
                  </a:lnTo>
                  <a:cubicBezTo>
                    <a:pt x="1398" y="1260"/>
                    <a:pt x="1348" y="1192"/>
                    <a:pt x="1289" y="1113"/>
                  </a:cubicBezTo>
                  <a:cubicBezTo>
                    <a:pt x="1289" y="1074"/>
                    <a:pt x="1289" y="1034"/>
                    <a:pt x="1280" y="995"/>
                  </a:cubicBezTo>
                  <a:close/>
                  <a:moveTo>
                    <a:pt x="2205" y="119"/>
                  </a:moveTo>
                  <a:lnTo>
                    <a:pt x="2205" y="119"/>
                  </a:lnTo>
                  <a:cubicBezTo>
                    <a:pt x="2155" y="433"/>
                    <a:pt x="2107" y="739"/>
                    <a:pt x="2057" y="1054"/>
                  </a:cubicBezTo>
                  <a:cubicBezTo>
                    <a:pt x="2037" y="1122"/>
                    <a:pt x="2028" y="1192"/>
                    <a:pt x="2018" y="1260"/>
                  </a:cubicBezTo>
                  <a:cubicBezTo>
                    <a:pt x="2008" y="1290"/>
                    <a:pt x="1998" y="1319"/>
                    <a:pt x="1988" y="1359"/>
                  </a:cubicBezTo>
                  <a:cubicBezTo>
                    <a:pt x="2028" y="1004"/>
                    <a:pt x="2067" y="641"/>
                    <a:pt x="2116" y="286"/>
                  </a:cubicBezTo>
                  <a:cubicBezTo>
                    <a:pt x="2146" y="237"/>
                    <a:pt x="2175" y="178"/>
                    <a:pt x="2205" y="119"/>
                  </a:cubicBezTo>
                  <a:close/>
                  <a:moveTo>
                    <a:pt x="3071" y="857"/>
                  </a:moveTo>
                  <a:cubicBezTo>
                    <a:pt x="2914" y="1034"/>
                    <a:pt x="2766" y="1211"/>
                    <a:pt x="2599" y="1388"/>
                  </a:cubicBezTo>
                  <a:cubicBezTo>
                    <a:pt x="2697" y="1260"/>
                    <a:pt x="2785" y="1133"/>
                    <a:pt x="2864" y="1004"/>
                  </a:cubicBezTo>
                  <a:lnTo>
                    <a:pt x="3071" y="857"/>
                  </a:lnTo>
                  <a:close/>
                  <a:moveTo>
                    <a:pt x="2520" y="1251"/>
                  </a:moveTo>
                  <a:lnTo>
                    <a:pt x="2520" y="1251"/>
                  </a:lnTo>
                  <a:cubicBezTo>
                    <a:pt x="2451" y="1349"/>
                    <a:pt x="2382" y="1447"/>
                    <a:pt x="2313" y="1536"/>
                  </a:cubicBezTo>
                  <a:cubicBezTo>
                    <a:pt x="2303" y="1546"/>
                    <a:pt x="2293" y="1546"/>
                    <a:pt x="2293" y="1546"/>
                  </a:cubicBezTo>
                  <a:cubicBezTo>
                    <a:pt x="2323" y="1477"/>
                    <a:pt x="2362" y="1408"/>
                    <a:pt x="2402" y="1339"/>
                  </a:cubicBezTo>
                  <a:lnTo>
                    <a:pt x="2520" y="1251"/>
                  </a:lnTo>
                  <a:close/>
                  <a:moveTo>
                    <a:pt x="3110" y="1231"/>
                  </a:moveTo>
                  <a:lnTo>
                    <a:pt x="3110" y="1231"/>
                  </a:lnTo>
                  <a:cubicBezTo>
                    <a:pt x="2962" y="1339"/>
                    <a:pt x="2815" y="1437"/>
                    <a:pt x="2667" y="1546"/>
                  </a:cubicBezTo>
                  <a:cubicBezTo>
                    <a:pt x="2677" y="1536"/>
                    <a:pt x="2677" y="1526"/>
                    <a:pt x="2687" y="1516"/>
                  </a:cubicBezTo>
                  <a:lnTo>
                    <a:pt x="2923" y="1310"/>
                  </a:lnTo>
                  <a:cubicBezTo>
                    <a:pt x="2982" y="1290"/>
                    <a:pt x="3051" y="1260"/>
                    <a:pt x="3110" y="1231"/>
                  </a:cubicBezTo>
                  <a:close/>
                  <a:moveTo>
                    <a:pt x="876" y="1221"/>
                  </a:moveTo>
                  <a:lnTo>
                    <a:pt x="876" y="1221"/>
                  </a:lnTo>
                  <a:cubicBezTo>
                    <a:pt x="974" y="1310"/>
                    <a:pt x="1073" y="1388"/>
                    <a:pt x="1171" y="1467"/>
                  </a:cubicBezTo>
                  <a:cubicBezTo>
                    <a:pt x="1182" y="1507"/>
                    <a:pt x="1182" y="1536"/>
                    <a:pt x="1182" y="1566"/>
                  </a:cubicBezTo>
                  <a:cubicBezTo>
                    <a:pt x="1112" y="1507"/>
                    <a:pt x="1044" y="1447"/>
                    <a:pt x="965" y="1388"/>
                  </a:cubicBezTo>
                  <a:cubicBezTo>
                    <a:pt x="935" y="1329"/>
                    <a:pt x="906" y="1280"/>
                    <a:pt x="876" y="1221"/>
                  </a:cubicBezTo>
                  <a:close/>
                  <a:moveTo>
                    <a:pt x="256" y="866"/>
                  </a:moveTo>
                  <a:lnTo>
                    <a:pt x="256" y="866"/>
                  </a:lnTo>
                  <a:cubicBezTo>
                    <a:pt x="463" y="1024"/>
                    <a:pt x="670" y="1192"/>
                    <a:pt x="867" y="1349"/>
                  </a:cubicBezTo>
                  <a:cubicBezTo>
                    <a:pt x="867" y="1359"/>
                    <a:pt x="876" y="1359"/>
                    <a:pt x="876" y="1369"/>
                  </a:cubicBezTo>
                  <a:cubicBezTo>
                    <a:pt x="915" y="1437"/>
                    <a:pt x="945" y="1507"/>
                    <a:pt x="985" y="1575"/>
                  </a:cubicBezTo>
                  <a:cubicBezTo>
                    <a:pt x="856" y="1447"/>
                    <a:pt x="729" y="1329"/>
                    <a:pt x="600" y="1201"/>
                  </a:cubicBezTo>
                  <a:cubicBezTo>
                    <a:pt x="493" y="1093"/>
                    <a:pt x="375" y="985"/>
                    <a:pt x="256" y="866"/>
                  </a:cubicBezTo>
                  <a:close/>
                  <a:moveTo>
                    <a:pt x="1683" y="1231"/>
                  </a:moveTo>
                  <a:cubicBezTo>
                    <a:pt x="1693" y="1349"/>
                    <a:pt x="1713" y="1457"/>
                    <a:pt x="1733" y="1566"/>
                  </a:cubicBezTo>
                  <a:cubicBezTo>
                    <a:pt x="1733" y="1570"/>
                    <a:pt x="1733" y="1575"/>
                    <a:pt x="1733" y="1580"/>
                  </a:cubicBezTo>
                  <a:lnTo>
                    <a:pt x="1733" y="1580"/>
                  </a:lnTo>
                  <a:lnTo>
                    <a:pt x="1654" y="1290"/>
                  </a:lnTo>
                  <a:lnTo>
                    <a:pt x="1654" y="1280"/>
                  </a:lnTo>
                  <a:cubicBezTo>
                    <a:pt x="1663" y="1270"/>
                    <a:pt x="1674" y="1251"/>
                    <a:pt x="1683" y="1231"/>
                  </a:cubicBezTo>
                  <a:close/>
                  <a:moveTo>
                    <a:pt x="2273" y="1428"/>
                  </a:moveTo>
                  <a:cubicBezTo>
                    <a:pt x="2244" y="1477"/>
                    <a:pt x="2214" y="1536"/>
                    <a:pt x="2195" y="1595"/>
                  </a:cubicBezTo>
                  <a:lnTo>
                    <a:pt x="2185" y="1595"/>
                  </a:lnTo>
                  <a:cubicBezTo>
                    <a:pt x="2185" y="1585"/>
                    <a:pt x="2195" y="1585"/>
                    <a:pt x="2195" y="1585"/>
                  </a:cubicBezTo>
                  <a:cubicBezTo>
                    <a:pt x="2214" y="1536"/>
                    <a:pt x="2234" y="1487"/>
                    <a:pt x="2264" y="1437"/>
                  </a:cubicBezTo>
                  <a:lnTo>
                    <a:pt x="2273" y="1428"/>
                  </a:lnTo>
                  <a:close/>
                  <a:moveTo>
                    <a:pt x="1300" y="1181"/>
                  </a:moveTo>
                  <a:lnTo>
                    <a:pt x="1300" y="1181"/>
                  </a:lnTo>
                  <a:cubicBezTo>
                    <a:pt x="1368" y="1280"/>
                    <a:pt x="1437" y="1369"/>
                    <a:pt x="1506" y="1467"/>
                  </a:cubicBezTo>
                  <a:cubicBezTo>
                    <a:pt x="1486" y="1516"/>
                    <a:pt x="1477" y="1575"/>
                    <a:pt x="1457" y="1625"/>
                  </a:cubicBezTo>
                  <a:cubicBezTo>
                    <a:pt x="1427" y="1585"/>
                    <a:pt x="1398" y="1536"/>
                    <a:pt x="1378" y="1496"/>
                  </a:cubicBezTo>
                  <a:cubicBezTo>
                    <a:pt x="1368" y="1487"/>
                    <a:pt x="1359" y="1467"/>
                    <a:pt x="1359" y="1447"/>
                  </a:cubicBezTo>
                  <a:cubicBezTo>
                    <a:pt x="1348" y="1428"/>
                    <a:pt x="1329" y="1408"/>
                    <a:pt x="1319" y="1378"/>
                  </a:cubicBezTo>
                  <a:cubicBezTo>
                    <a:pt x="1319" y="1319"/>
                    <a:pt x="1309" y="1251"/>
                    <a:pt x="1300" y="1181"/>
                  </a:cubicBezTo>
                  <a:close/>
                  <a:moveTo>
                    <a:pt x="2146" y="1526"/>
                  </a:moveTo>
                  <a:cubicBezTo>
                    <a:pt x="2126" y="1555"/>
                    <a:pt x="2107" y="1595"/>
                    <a:pt x="2087" y="1634"/>
                  </a:cubicBezTo>
                  <a:cubicBezTo>
                    <a:pt x="2067" y="1644"/>
                    <a:pt x="2037" y="1654"/>
                    <a:pt x="2008" y="1664"/>
                  </a:cubicBezTo>
                  <a:cubicBezTo>
                    <a:pt x="2008" y="1654"/>
                    <a:pt x="1998" y="1644"/>
                    <a:pt x="1998" y="1634"/>
                  </a:cubicBezTo>
                  <a:cubicBezTo>
                    <a:pt x="2048" y="1595"/>
                    <a:pt x="2096" y="1555"/>
                    <a:pt x="2146" y="1526"/>
                  </a:cubicBezTo>
                  <a:close/>
                  <a:moveTo>
                    <a:pt x="1634" y="1349"/>
                  </a:moveTo>
                  <a:lnTo>
                    <a:pt x="1722" y="1703"/>
                  </a:lnTo>
                  <a:cubicBezTo>
                    <a:pt x="1703" y="1664"/>
                    <a:pt x="1683" y="1625"/>
                    <a:pt x="1663" y="1595"/>
                  </a:cubicBezTo>
                  <a:lnTo>
                    <a:pt x="1595" y="1447"/>
                  </a:lnTo>
                  <a:cubicBezTo>
                    <a:pt x="1604" y="1418"/>
                    <a:pt x="1615" y="1378"/>
                    <a:pt x="1634" y="1349"/>
                  </a:cubicBezTo>
                  <a:close/>
                  <a:moveTo>
                    <a:pt x="2067" y="1673"/>
                  </a:moveTo>
                  <a:lnTo>
                    <a:pt x="2067" y="1673"/>
                  </a:lnTo>
                  <a:cubicBezTo>
                    <a:pt x="2057" y="1693"/>
                    <a:pt x="2048" y="1723"/>
                    <a:pt x="2037" y="1743"/>
                  </a:cubicBezTo>
                  <a:cubicBezTo>
                    <a:pt x="2028" y="1723"/>
                    <a:pt x="2018" y="1713"/>
                    <a:pt x="2018" y="1693"/>
                  </a:cubicBezTo>
                  <a:cubicBezTo>
                    <a:pt x="2037" y="1684"/>
                    <a:pt x="2048" y="1684"/>
                    <a:pt x="2067" y="1673"/>
                  </a:cubicBezTo>
                  <a:close/>
                  <a:moveTo>
                    <a:pt x="1004" y="1457"/>
                  </a:moveTo>
                  <a:cubicBezTo>
                    <a:pt x="1033" y="1487"/>
                    <a:pt x="1073" y="1516"/>
                    <a:pt x="1103" y="1546"/>
                  </a:cubicBezTo>
                  <a:cubicBezTo>
                    <a:pt x="1132" y="1566"/>
                    <a:pt x="1162" y="1595"/>
                    <a:pt x="1191" y="1614"/>
                  </a:cubicBezTo>
                  <a:cubicBezTo>
                    <a:pt x="1201" y="1684"/>
                    <a:pt x="1211" y="1743"/>
                    <a:pt x="1221" y="1802"/>
                  </a:cubicBezTo>
                  <a:cubicBezTo>
                    <a:pt x="1191" y="1782"/>
                    <a:pt x="1171" y="1762"/>
                    <a:pt x="1142" y="1732"/>
                  </a:cubicBezTo>
                  <a:cubicBezTo>
                    <a:pt x="1103" y="1644"/>
                    <a:pt x="1053" y="1555"/>
                    <a:pt x="1004" y="1457"/>
                  </a:cubicBezTo>
                  <a:close/>
                  <a:moveTo>
                    <a:pt x="1555" y="1536"/>
                  </a:moveTo>
                  <a:cubicBezTo>
                    <a:pt x="1565" y="1546"/>
                    <a:pt x="1565" y="1546"/>
                    <a:pt x="1565" y="1555"/>
                  </a:cubicBezTo>
                  <a:lnTo>
                    <a:pt x="1693" y="1792"/>
                  </a:lnTo>
                  <a:lnTo>
                    <a:pt x="1634" y="1821"/>
                  </a:lnTo>
                  <a:cubicBezTo>
                    <a:pt x="1595" y="1782"/>
                    <a:pt x="1555" y="1752"/>
                    <a:pt x="1506" y="1713"/>
                  </a:cubicBezTo>
                  <a:cubicBezTo>
                    <a:pt x="1506" y="1703"/>
                    <a:pt x="1506" y="1703"/>
                    <a:pt x="1496" y="1703"/>
                  </a:cubicBezTo>
                  <a:cubicBezTo>
                    <a:pt x="1516" y="1644"/>
                    <a:pt x="1536" y="1595"/>
                    <a:pt x="1555" y="1536"/>
                  </a:cubicBezTo>
                  <a:close/>
                  <a:moveTo>
                    <a:pt x="1378" y="1792"/>
                  </a:moveTo>
                  <a:cubicBezTo>
                    <a:pt x="1378" y="1792"/>
                    <a:pt x="1388" y="1802"/>
                    <a:pt x="1388" y="1811"/>
                  </a:cubicBezTo>
                  <a:cubicBezTo>
                    <a:pt x="1388" y="1811"/>
                    <a:pt x="1388" y="1821"/>
                    <a:pt x="1378" y="1831"/>
                  </a:cubicBezTo>
                  <a:lnTo>
                    <a:pt x="1378" y="1792"/>
                  </a:lnTo>
                  <a:close/>
                  <a:moveTo>
                    <a:pt x="1565" y="1802"/>
                  </a:moveTo>
                  <a:cubicBezTo>
                    <a:pt x="1575" y="1811"/>
                    <a:pt x="1585" y="1821"/>
                    <a:pt x="1604" y="1831"/>
                  </a:cubicBezTo>
                  <a:cubicBezTo>
                    <a:pt x="1595" y="1841"/>
                    <a:pt x="1595" y="1841"/>
                    <a:pt x="1585" y="1841"/>
                  </a:cubicBezTo>
                  <a:cubicBezTo>
                    <a:pt x="1575" y="1831"/>
                    <a:pt x="1565" y="1811"/>
                    <a:pt x="1565" y="1802"/>
                  </a:cubicBezTo>
                  <a:close/>
                  <a:moveTo>
                    <a:pt x="1969" y="1782"/>
                  </a:moveTo>
                  <a:cubicBezTo>
                    <a:pt x="1978" y="1802"/>
                    <a:pt x="1978" y="1811"/>
                    <a:pt x="1988" y="1831"/>
                  </a:cubicBezTo>
                  <a:cubicBezTo>
                    <a:pt x="1978" y="1841"/>
                    <a:pt x="1978" y="1861"/>
                    <a:pt x="1969" y="1870"/>
                  </a:cubicBezTo>
                  <a:cubicBezTo>
                    <a:pt x="1969" y="1861"/>
                    <a:pt x="1959" y="1851"/>
                    <a:pt x="1959" y="1851"/>
                  </a:cubicBezTo>
                  <a:cubicBezTo>
                    <a:pt x="1969" y="1831"/>
                    <a:pt x="1969" y="1802"/>
                    <a:pt x="1969" y="1782"/>
                  </a:cubicBezTo>
                  <a:close/>
                  <a:moveTo>
                    <a:pt x="1634" y="1861"/>
                  </a:moveTo>
                  <a:lnTo>
                    <a:pt x="1615" y="1880"/>
                  </a:lnTo>
                  <a:cubicBezTo>
                    <a:pt x="1604" y="1880"/>
                    <a:pt x="1604" y="1870"/>
                    <a:pt x="1604" y="1870"/>
                  </a:cubicBezTo>
                  <a:cubicBezTo>
                    <a:pt x="1604" y="1861"/>
                    <a:pt x="1615" y="1861"/>
                    <a:pt x="1624" y="1861"/>
                  </a:cubicBezTo>
                  <a:close/>
                  <a:moveTo>
                    <a:pt x="1191" y="1831"/>
                  </a:moveTo>
                  <a:lnTo>
                    <a:pt x="1221" y="1861"/>
                  </a:lnTo>
                  <a:cubicBezTo>
                    <a:pt x="1228" y="1868"/>
                    <a:pt x="1230" y="1877"/>
                    <a:pt x="1230" y="1890"/>
                  </a:cubicBezTo>
                  <a:lnTo>
                    <a:pt x="1230" y="1890"/>
                  </a:lnTo>
                  <a:cubicBezTo>
                    <a:pt x="1221" y="1870"/>
                    <a:pt x="1201" y="1851"/>
                    <a:pt x="1191" y="1831"/>
                  </a:cubicBezTo>
                  <a:close/>
                  <a:moveTo>
                    <a:pt x="1437" y="1890"/>
                  </a:moveTo>
                  <a:cubicBezTo>
                    <a:pt x="1437" y="1890"/>
                    <a:pt x="1437" y="1900"/>
                    <a:pt x="1447" y="1900"/>
                  </a:cubicBezTo>
                  <a:lnTo>
                    <a:pt x="1427" y="1900"/>
                  </a:lnTo>
                  <a:lnTo>
                    <a:pt x="1437" y="1890"/>
                  </a:lnTo>
                  <a:close/>
                  <a:moveTo>
                    <a:pt x="1722" y="1841"/>
                  </a:moveTo>
                  <a:cubicBezTo>
                    <a:pt x="1733" y="1870"/>
                    <a:pt x="1742" y="1890"/>
                    <a:pt x="1762" y="1920"/>
                  </a:cubicBezTo>
                  <a:lnTo>
                    <a:pt x="1762" y="1929"/>
                  </a:lnTo>
                  <a:cubicBezTo>
                    <a:pt x="1733" y="1910"/>
                    <a:pt x="1713" y="1890"/>
                    <a:pt x="1683" y="1870"/>
                  </a:cubicBezTo>
                  <a:cubicBezTo>
                    <a:pt x="1693" y="1861"/>
                    <a:pt x="1703" y="1851"/>
                    <a:pt x="1722" y="1841"/>
                  </a:cubicBezTo>
                  <a:close/>
                  <a:moveTo>
                    <a:pt x="1457" y="1929"/>
                  </a:moveTo>
                  <a:cubicBezTo>
                    <a:pt x="1466" y="1940"/>
                    <a:pt x="1477" y="1959"/>
                    <a:pt x="1486" y="1979"/>
                  </a:cubicBezTo>
                  <a:cubicBezTo>
                    <a:pt x="1466" y="1988"/>
                    <a:pt x="1447" y="2008"/>
                    <a:pt x="1427" y="2018"/>
                  </a:cubicBezTo>
                  <a:cubicBezTo>
                    <a:pt x="1427" y="2008"/>
                    <a:pt x="1418" y="1999"/>
                    <a:pt x="1407" y="1999"/>
                  </a:cubicBezTo>
                  <a:lnTo>
                    <a:pt x="1407" y="1979"/>
                  </a:lnTo>
                  <a:cubicBezTo>
                    <a:pt x="1407" y="1969"/>
                    <a:pt x="1418" y="1959"/>
                    <a:pt x="1418" y="1940"/>
                  </a:cubicBezTo>
                  <a:cubicBezTo>
                    <a:pt x="1427" y="1940"/>
                    <a:pt x="1447" y="1929"/>
                    <a:pt x="1457" y="1929"/>
                  </a:cubicBezTo>
                  <a:close/>
                  <a:moveTo>
                    <a:pt x="1663" y="1890"/>
                  </a:moveTo>
                  <a:cubicBezTo>
                    <a:pt x="1674" y="1900"/>
                    <a:pt x="1683" y="1910"/>
                    <a:pt x="1703" y="1920"/>
                  </a:cubicBezTo>
                  <a:cubicBezTo>
                    <a:pt x="1713" y="1940"/>
                    <a:pt x="1733" y="1949"/>
                    <a:pt x="1752" y="1969"/>
                  </a:cubicBezTo>
                  <a:lnTo>
                    <a:pt x="1742" y="2047"/>
                  </a:lnTo>
                  <a:cubicBezTo>
                    <a:pt x="1713" y="2018"/>
                    <a:pt x="1693" y="1999"/>
                    <a:pt x="1663" y="1979"/>
                  </a:cubicBezTo>
                  <a:cubicBezTo>
                    <a:pt x="1654" y="1949"/>
                    <a:pt x="1634" y="1929"/>
                    <a:pt x="1624" y="1910"/>
                  </a:cubicBezTo>
                  <a:cubicBezTo>
                    <a:pt x="1634" y="1900"/>
                    <a:pt x="1644" y="1890"/>
                    <a:pt x="1663" y="1890"/>
                  </a:cubicBezTo>
                  <a:close/>
                  <a:moveTo>
                    <a:pt x="1713" y="2058"/>
                  </a:moveTo>
                  <a:lnTo>
                    <a:pt x="1742" y="2087"/>
                  </a:lnTo>
                  <a:lnTo>
                    <a:pt x="1733" y="2097"/>
                  </a:lnTo>
                  <a:cubicBezTo>
                    <a:pt x="1722" y="2087"/>
                    <a:pt x="1713" y="2067"/>
                    <a:pt x="1713" y="2058"/>
                  </a:cubicBezTo>
                  <a:close/>
                  <a:moveTo>
                    <a:pt x="1427" y="2058"/>
                  </a:moveTo>
                  <a:cubicBezTo>
                    <a:pt x="1437" y="2077"/>
                    <a:pt x="1457" y="2087"/>
                    <a:pt x="1466" y="2097"/>
                  </a:cubicBezTo>
                  <a:cubicBezTo>
                    <a:pt x="1466" y="2106"/>
                    <a:pt x="1477" y="2106"/>
                    <a:pt x="1486" y="2117"/>
                  </a:cubicBezTo>
                  <a:cubicBezTo>
                    <a:pt x="1466" y="2106"/>
                    <a:pt x="1447" y="2097"/>
                    <a:pt x="1418" y="2087"/>
                  </a:cubicBezTo>
                  <a:lnTo>
                    <a:pt x="1418" y="2067"/>
                  </a:lnTo>
                  <a:cubicBezTo>
                    <a:pt x="1418" y="2067"/>
                    <a:pt x="1427" y="2067"/>
                    <a:pt x="1427" y="2058"/>
                  </a:cubicBezTo>
                  <a:close/>
                  <a:moveTo>
                    <a:pt x="1506" y="2008"/>
                  </a:moveTo>
                  <a:lnTo>
                    <a:pt x="1536" y="2067"/>
                  </a:lnTo>
                  <a:cubicBezTo>
                    <a:pt x="1545" y="2097"/>
                    <a:pt x="1565" y="2126"/>
                    <a:pt x="1575" y="2156"/>
                  </a:cubicBezTo>
                  <a:cubicBezTo>
                    <a:pt x="1565" y="2156"/>
                    <a:pt x="1565" y="2146"/>
                    <a:pt x="1555" y="2146"/>
                  </a:cubicBezTo>
                  <a:cubicBezTo>
                    <a:pt x="1526" y="2117"/>
                    <a:pt x="1486" y="2077"/>
                    <a:pt x="1457" y="2038"/>
                  </a:cubicBezTo>
                  <a:cubicBezTo>
                    <a:pt x="1466" y="2028"/>
                    <a:pt x="1486" y="2018"/>
                    <a:pt x="1506" y="2008"/>
                  </a:cubicBezTo>
                  <a:close/>
                  <a:moveTo>
                    <a:pt x="2864" y="1920"/>
                  </a:moveTo>
                  <a:lnTo>
                    <a:pt x="2864" y="1920"/>
                  </a:lnTo>
                  <a:cubicBezTo>
                    <a:pt x="2776" y="1949"/>
                    <a:pt x="2697" y="1988"/>
                    <a:pt x="2608" y="2028"/>
                  </a:cubicBezTo>
                  <a:cubicBezTo>
                    <a:pt x="2490" y="2077"/>
                    <a:pt x="2372" y="2126"/>
                    <a:pt x="2264" y="2176"/>
                  </a:cubicBezTo>
                  <a:cubicBezTo>
                    <a:pt x="2402" y="2106"/>
                    <a:pt x="2540" y="2028"/>
                    <a:pt x="2677" y="1959"/>
                  </a:cubicBezTo>
                  <a:cubicBezTo>
                    <a:pt x="2746" y="1940"/>
                    <a:pt x="2805" y="1929"/>
                    <a:pt x="2864" y="1920"/>
                  </a:cubicBezTo>
                  <a:close/>
                  <a:moveTo>
                    <a:pt x="1515" y="2289"/>
                  </a:moveTo>
                  <a:lnTo>
                    <a:pt x="1466" y="2313"/>
                  </a:lnTo>
                  <a:lnTo>
                    <a:pt x="1457" y="2313"/>
                  </a:lnTo>
                  <a:lnTo>
                    <a:pt x="1457" y="2303"/>
                  </a:lnTo>
                  <a:cubicBezTo>
                    <a:pt x="1481" y="2303"/>
                    <a:pt x="1499" y="2297"/>
                    <a:pt x="1515" y="2289"/>
                  </a:cubicBezTo>
                  <a:close/>
                  <a:moveTo>
                    <a:pt x="2087" y="2284"/>
                  </a:moveTo>
                  <a:lnTo>
                    <a:pt x="2087" y="2284"/>
                  </a:lnTo>
                  <a:cubicBezTo>
                    <a:pt x="2077" y="2303"/>
                    <a:pt x="2077" y="2313"/>
                    <a:pt x="2067" y="2333"/>
                  </a:cubicBezTo>
                  <a:lnTo>
                    <a:pt x="2037" y="2303"/>
                  </a:lnTo>
                  <a:cubicBezTo>
                    <a:pt x="2057" y="2303"/>
                    <a:pt x="2077" y="2294"/>
                    <a:pt x="2087" y="2284"/>
                  </a:cubicBezTo>
                  <a:close/>
                  <a:moveTo>
                    <a:pt x="778" y="1969"/>
                  </a:moveTo>
                  <a:lnTo>
                    <a:pt x="778" y="1969"/>
                  </a:lnTo>
                  <a:cubicBezTo>
                    <a:pt x="847" y="1999"/>
                    <a:pt x="926" y="2038"/>
                    <a:pt x="1004" y="2067"/>
                  </a:cubicBezTo>
                  <a:lnTo>
                    <a:pt x="1280" y="2343"/>
                  </a:lnTo>
                  <a:cubicBezTo>
                    <a:pt x="1280" y="2343"/>
                    <a:pt x="1270" y="2353"/>
                    <a:pt x="1260" y="2353"/>
                  </a:cubicBezTo>
                  <a:cubicBezTo>
                    <a:pt x="1250" y="2353"/>
                    <a:pt x="1241" y="2343"/>
                    <a:pt x="1241" y="2343"/>
                  </a:cubicBezTo>
                  <a:cubicBezTo>
                    <a:pt x="1122" y="2264"/>
                    <a:pt x="1014" y="2176"/>
                    <a:pt x="915" y="2087"/>
                  </a:cubicBezTo>
                  <a:cubicBezTo>
                    <a:pt x="867" y="2047"/>
                    <a:pt x="817" y="2008"/>
                    <a:pt x="778" y="1969"/>
                  </a:cubicBezTo>
                  <a:close/>
                  <a:moveTo>
                    <a:pt x="2362" y="2323"/>
                  </a:moveTo>
                  <a:lnTo>
                    <a:pt x="2362" y="2323"/>
                  </a:lnTo>
                  <a:cubicBezTo>
                    <a:pt x="2333" y="2333"/>
                    <a:pt x="2313" y="2343"/>
                    <a:pt x="2284" y="2353"/>
                  </a:cubicBezTo>
                  <a:cubicBezTo>
                    <a:pt x="2273" y="2362"/>
                    <a:pt x="2254" y="2362"/>
                    <a:pt x="2234" y="2362"/>
                  </a:cubicBezTo>
                  <a:cubicBezTo>
                    <a:pt x="2284" y="2353"/>
                    <a:pt x="2323" y="2333"/>
                    <a:pt x="2362" y="2323"/>
                  </a:cubicBezTo>
                  <a:close/>
                  <a:moveTo>
                    <a:pt x="2116" y="2303"/>
                  </a:moveTo>
                  <a:cubicBezTo>
                    <a:pt x="2126" y="2303"/>
                    <a:pt x="2126" y="2303"/>
                    <a:pt x="2136" y="2313"/>
                  </a:cubicBezTo>
                  <a:cubicBezTo>
                    <a:pt x="2136" y="2323"/>
                    <a:pt x="2146" y="2343"/>
                    <a:pt x="2146" y="2362"/>
                  </a:cubicBezTo>
                  <a:cubicBezTo>
                    <a:pt x="2136" y="2362"/>
                    <a:pt x="2126" y="2362"/>
                    <a:pt x="2116" y="2373"/>
                  </a:cubicBezTo>
                  <a:cubicBezTo>
                    <a:pt x="2107" y="2362"/>
                    <a:pt x="2096" y="2362"/>
                    <a:pt x="2096" y="2353"/>
                  </a:cubicBezTo>
                  <a:cubicBezTo>
                    <a:pt x="2107" y="2333"/>
                    <a:pt x="2116" y="2313"/>
                    <a:pt x="2116" y="2303"/>
                  </a:cubicBezTo>
                  <a:close/>
                  <a:moveTo>
                    <a:pt x="1890" y="0"/>
                  </a:moveTo>
                  <a:cubicBezTo>
                    <a:pt x="1851" y="0"/>
                    <a:pt x="1811" y="0"/>
                    <a:pt x="1772" y="11"/>
                  </a:cubicBezTo>
                  <a:lnTo>
                    <a:pt x="1772" y="837"/>
                  </a:lnTo>
                  <a:cubicBezTo>
                    <a:pt x="1762" y="857"/>
                    <a:pt x="1762" y="866"/>
                    <a:pt x="1752" y="886"/>
                  </a:cubicBezTo>
                  <a:cubicBezTo>
                    <a:pt x="1722" y="818"/>
                    <a:pt x="1703" y="748"/>
                    <a:pt x="1674" y="680"/>
                  </a:cubicBezTo>
                  <a:cubicBezTo>
                    <a:pt x="1663" y="552"/>
                    <a:pt x="1654" y="424"/>
                    <a:pt x="1634" y="296"/>
                  </a:cubicBezTo>
                  <a:cubicBezTo>
                    <a:pt x="1634" y="208"/>
                    <a:pt x="1624" y="119"/>
                    <a:pt x="1615" y="20"/>
                  </a:cubicBezTo>
                  <a:cubicBezTo>
                    <a:pt x="1595" y="20"/>
                    <a:pt x="1565" y="30"/>
                    <a:pt x="1545" y="30"/>
                  </a:cubicBezTo>
                  <a:cubicBezTo>
                    <a:pt x="1555" y="144"/>
                    <a:pt x="1564" y="267"/>
                    <a:pt x="1574" y="381"/>
                  </a:cubicBezTo>
                  <a:lnTo>
                    <a:pt x="1574" y="381"/>
                  </a:lnTo>
                  <a:cubicBezTo>
                    <a:pt x="1535" y="265"/>
                    <a:pt x="1496" y="157"/>
                    <a:pt x="1447" y="50"/>
                  </a:cubicBezTo>
                  <a:cubicBezTo>
                    <a:pt x="1418" y="59"/>
                    <a:pt x="1378" y="70"/>
                    <a:pt x="1348" y="79"/>
                  </a:cubicBezTo>
                  <a:cubicBezTo>
                    <a:pt x="1398" y="286"/>
                    <a:pt x="1457" y="493"/>
                    <a:pt x="1516" y="700"/>
                  </a:cubicBezTo>
                  <a:cubicBezTo>
                    <a:pt x="1555" y="837"/>
                    <a:pt x="1604" y="985"/>
                    <a:pt x="1644" y="1122"/>
                  </a:cubicBezTo>
                  <a:cubicBezTo>
                    <a:pt x="1644" y="1142"/>
                    <a:pt x="1634" y="1162"/>
                    <a:pt x="1624" y="1181"/>
                  </a:cubicBezTo>
                  <a:cubicBezTo>
                    <a:pt x="1555" y="945"/>
                    <a:pt x="1496" y="709"/>
                    <a:pt x="1427" y="483"/>
                  </a:cubicBezTo>
                  <a:cubicBezTo>
                    <a:pt x="1388" y="345"/>
                    <a:pt x="1348" y="217"/>
                    <a:pt x="1309" y="89"/>
                  </a:cubicBezTo>
                  <a:cubicBezTo>
                    <a:pt x="1300" y="89"/>
                    <a:pt x="1289" y="99"/>
                    <a:pt x="1270" y="99"/>
                  </a:cubicBezTo>
                  <a:cubicBezTo>
                    <a:pt x="1368" y="404"/>
                    <a:pt x="1457" y="709"/>
                    <a:pt x="1545" y="1024"/>
                  </a:cubicBezTo>
                  <a:cubicBezTo>
                    <a:pt x="1565" y="1093"/>
                    <a:pt x="1585" y="1162"/>
                    <a:pt x="1604" y="1240"/>
                  </a:cubicBezTo>
                  <a:cubicBezTo>
                    <a:pt x="1585" y="1280"/>
                    <a:pt x="1565" y="1319"/>
                    <a:pt x="1555" y="1369"/>
                  </a:cubicBezTo>
                  <a:cubicBezTo>
                    <a:pt x="1457" y="1181"/>
                    <a:pt x="1359" y="995"/>
                    <a:pt x="1270" y="818"/>
                  </a:cubicBezTo>
                  <a:cubicBezTo>
                    <a:pt x="1250" y="581"/>
                    <a:pt x="1230" y="345"/>
                    <a:pt x="1221" y="119"/>
                  </a:cubicBezTo>
                  <a:cubicBezTo>
                    <a:pt x="1171" y="138"/>
                    <a:pt x="1112" y="158"/>
                    <a:pt x="1063" y="178"/>
                  </a:cubicBezTo>
                  <a:cubicBezTo>
                    <a:pt x="1063" y="267"/>
                    <a:pt x="1073" y="355"/>
                    <a:pt x="1083" y="453"/>
                  </a:cubicBezTo>
                  <a:cubicBezTo>
                    <a:pt x="1044" y="374"/>
                    <a:pt x="1004" y="306"/>
                    <a:pt x="965" y="227"/>
                  </a:cubicBezTo>
                  <a:lnTo>
                    <a:pt x="906" y="256"/>
                  </a:lnTo>
                  <a:cubicBezTo>
                    <a:pt x="965" y="385"/>
                    <a:pt x="1024" y="503"/>
                    <a:pt x="1093" y="621"/>
                  </a:cubicBezTo>
                  <a:cubicBezTo>
                    <a:pt x="1093" y="700"/>
                    <a:pt x="1103" y="778"/>
                    <a:pt x="1112" y="857"/>
                  </a:cubicBezTo>
                  <a:cubicBezTo>
                    <a:pt x="1044" y="768"/>
                    <a:pt x="985" y="689"/>
                    <a:pt x="926" y="601"/>
                  </a:cubicBezTo>
                  <a:lnTo>
                    <a:pt x="778" y="335"/>
                  </a:lnTo>
                  <a:cubicBezTo>
                    <a:pt x="758" y="355"/>
                    <a:pt x="738" y="365"/>
                    <a:pt x="719" y="374"/>
                  </a:cubicBezTo>
                  <a:cubicBezTo>
                    <a:pt x="837" y="581"/>
                    <a:pt x="955" y="798"/>
                    <a:pt x="1063" y="1004"/>
                  </a:cubicBezTo>
                  <a:cubicBezTo>
                    <a:pt x="1083" y="1044"/>
                    <a:pt x="1103" y="1074"/>
                    <a:pt x="1112" y="1113"/>
                  </a:cubicBezTo>
                  <a:cubicBezTo>
                    <a:pt x="955" y="886"/>
                    <a:pt x="797" y="670"/>
                    <a:pt x="620" y="453"/>
                  </a:cubicBezTo>
                  <a:cubicBezTo>
                    <a:pt x="581" y="493"/>
                    <a:pt x="541" y="522"/>
                    <a:pt x="512" y="562"/>
                  </a:cubicBezTo>
                  <a:cubicBezTo>
                    <a:pt x="729" y="827"/>
                    <a:pt x="926" y="1103"/>
                    <a:pt x="1112" y="1378"/>
                  </a:cubicBezTo>
                  <a:cubicBezTo>
                    <a:pt x="1024" y="1299"/>
                    <a:pt x="926" y="1231"/>
                    <a:pt x="837" y="1152"/>
                  </a:cubicBezTo>
                  <a:cubicBezTo>
                    <a:pt x="797" y="1074"/>
                    <a:pt x="749" y="995"/>
                    <a:pt x="709" y="916"/>
                  </a:cubicBezTo>
                  <a:lnTo>
                    <a:pt x="502" y="562"/>
                  </a:lnTo>
                  <a:cubicBezTo>
                    <a:pt x="482" y="581"/>
                    <a:pt x="473" y="601"/>
                    <a:pt x="453" y="611"/>
                  </a:cubicBezTo>
                  <a:cubicBezTo>
                    <a:pt x="532" y="759"/>
                    <a:pt x="620" y="896"/>
                    <a:pt x="699" y="1034"/>
                  </a:cubicBezTo>
                  <a:lnTo>
                    <a:pt x="463" y="857"/>
                  </a:lnTo>
                  <a:cubicBezTo>
                    <a:pt x="423" y="818"/>
                    <a:pt x="375" y="788"/>
                    <a:pt x="335" y="759"/>
                  </a:cubicBezTo>
                  <a:cubicBezTo>
                    <a:pt x="325" y="768"/>
                    <a:pt x="325" y="778"/>
                    <a:pt x="316" y="788"/>
                  </a:cubicBezTo>
                  <a:cubicBezTo>
                    <a:pt x="453" y="896"/>
                    <a:pt x="600" y="1004"/>
                    <a:pt x="738" y="1113"/>
                  </a:cubicBezTo>
                  <a:cubicBezTo>
                    <a:pt x="768" y="1172"/>
                    <a:pt x="797" y="1221"/>
                    <a:pt x="827" y="1280"/>
                  </a:cubicBezTo>
                  <a:cubicBezTo>
                    <a:pt x="797" y="1260"/>
                    <a:pt x="778" y="1240"/>
                    <a:pt x="749" y="1221"/>
                  </a:cubicBezTo>
                  <a:cubicBezTo>
                    <a:pt x="591" y="1093"/>
                    <a:pt x="434" y="965"/>
                    <a:pt x="276" y="847"/>
                  </a:cubicBezTo>
                  <a:cubicBezTo>
                    <a:pt x="266" y="847"/>
                    <a:pt x="266" y="857"/>
                    <a:pt x="256" y="866"/>
                  </a:cubicBezTo>
                  <a:cubicBezTo>
                    <a:pt x="246" y="877"/>
                    <a:pt x="246" y="886"/>
                    <a:pt x="237" y="896"/>
                  </a:cubicBezTo>
                  <a:cubicBezTo>
                    <a:pt x="443" y="1093"/>
                    <a:pt x="650" y="1290"/>
                    <a:pt x="847" y="1487"/>
                  </a:cubicBezTo>
                  <a:cubicBezTo>
                    <a:pt x="915" y="1546"/>
                    <a:pt x="974" y="1605"/>
                    <a:pt x="1033" y="1673"/>
                  </a:cubicBezTo>
                  <a:lnTo>
                    <a:pt x="1211" y="1999"/>
                  </a:lnTo>
                  <a:cubicBezTo>
                    <a:pt x="1171" y="1988"/>
                    <a:pt x="1142" y="1979"/>
                    <a:pt x="1103" y="1959"/>
                  </a:cubicBezTo>
                  <a:cubicBezTo>
                    <a:pt x="788" y="1644"/>
                    <a:pt x="482" y="1329"/>
                    <a:pt x="178" y="1014"/>
                  </a:cubicBezTo>
                  <a:cubicBezTo>
                    <a:pt x="148" y="1063"/>
                    <a:pt x="128" y="1113"/>
                    <a:pt x="108" y="1162"/>
                  </a:cubicBezTo>
                  <a:lnTo>
                    <a:pt x="758" y="1811"/>
                  </a:lnTo>
                  <a:lnTo>
                    <a:pt x="463" y="1693"/>
                  </a:lnTo>
                  <a:cubicBezTo>
                    <a:pt x="335" y="1585"/>
                    <a:pt x="217" y="1467"/>
                    <a:pt x="99" y="1349"/>
                  </a:cubicBezTo>
                  <a:cubicBezTo>
                    <a:pt x="79" y="1339"/>
                    <a:pt x="69" y="1319"/>
                    <a:pt x="60" y="1310"/>
                  </a:cubicBezTo>
                  <a:cubicBezTo>
                    <a:pt x="60" y="1319"/>
                    <a:pt x="49" y="1339"/>
                    <a:pt x="49" y="1349"/>
                  </a:cubicBezTo>
                  <a:cubicBezTo>
                    <a:pt x="158" y="1457"/>
                    <a:pt x="266" y="1555"/>
                    <a:pt x="384" y="1664"/>
                  </a:cubicBezTo>
                  <a:cubicBezTo>
                    <a:pt x="256" y="1614"/>
                    <a:pt x="138" y="1566"/>
                    <a:pt x="20" y="1507"/>
                  </a:cubicBezTo>
                  <a:cubicBezTo>
                    <a:pt x="10" y="1555"/>
                    <a:pt x="1" y="1605"/>
                    <a:pt x="1" y="1654"/>
                  </a:cubicBezTo>
                  <a:cubicBezTo>
                    <a:pt x="227" y="1743"/>
                    <a:pt x="453" y="1841"/>
                    <a:pt x="679" y="1929"/>
                  </a:cubicBezTo>
                  <a:cubicBezTo>
                    <a:pt x="837" y="2067"/>
                    <a:pt x="994" y="2195"/>
                    <a:pt x="1152" y="2313"/>
                  </a:cubicBezTo>
                  <a:lnTo>
                    <a:pt x="1033" y="2284"/>
                  </a:lnTo>
                  <a:cubicBezTo>
                    <a:pt x="994" y="2274"/>
                    <a:pt x="945" y="2254"/>
                    <a:pt x="906" y="2244"/>
                  </a:cubicBezTo>
                  <a:cubicBezTo>
                    <a:pt x="600" y="2117"/>
                    <a:pt x="296" y="1979"/>
                    <a:pt x="1" y="1831"/>
                  </a:cubicBezTo>
                  <a:lnTo>
                    <a:pt x="1" y="1831"/>
                  </a:lnTo>
                  <a:cubicBezTo>
                    <a:pt x="1" y="1890"/>
                    <a:pt x="10" y="1940"/>
                    <a:pt x="10" y="1988"/>
                  </a:cubicBezTo>
                  <a:cubicBezTo>
                    <a:pt x="316" y="2136"/>
                    <a:pt x="630" y="2274"/>
                    <a:pt x="945" y="2402"/>
                  </a:cubicBezTo>
                  <a:lnTo>
                    <a:pt x="2697" y="2402"/>
                  </a:lnTo>
                  <a:cubicBezTo>
                    <a:pt x="2815" y="2392"/>
                    <a:pt x="2943" y="2382"/>
                    <a:pt x="3061" y="2373"/>
                  </a:cubicBezTo>
                  <a:cubicBezTo>
                    <a:pt x="3218" y="2362"/>
                    <a:pt x="3366" y="2343"/>
                    <a:pt x="3524" y="2333"/>
                  </a:cubicBezTo>
                  <a:cubicBezTo>
                    <a:pt x="3541" y="2324"/>
                    <a:pt x="3543" y="2301"/>
                    <a:pt x="3531" y="2301"/>
                  </a:cubicBezTo>
                  <a:cubicBezTo>
                    <a:pt x="3529" y="2301"/>
                    <a:pt x="3526" y="2302"/>
                    <a:pt x="3524" y="2303"/>
                  </a:cubicBezTo>
                  <a:cubicBezTo>
                    <a:pt x="3199" y="2333"/>
                    <a:pt x="2884" y="2362"/>
                    <a:pt x="2569" y="2392"/>
                  </a:cubicBezTo>
                  <a:cubicBezTo>
                    <a:pt x="2608" y="2373"/>
                    <a:pt x="2647" y="2353"/>
                    <a:pt x="2677" y="2343"/>
                  </a:cubicBezTo>
                  <a:cubicBezTo>
                    <a:pt x="2825" y="2323"/>
                    <a:pt x="2973" y="2313"/>
                    <a:pt x="3120" y="2294"/>
                  </a:cubicBezTo>
                  <a:cubicBezTo>
                    <a:pt x="3317" y="2274"/>
                    <a:pt x="3513" y="2254"/>
                    <a:pt x="3701" y="2235"/>
                  </a:cubicBezTo>
                  <a:cubicBezTo>
                    <a:pt x="3710" y="2225"/>
                    <a:pt x="3710" y="2215"/>
                    <a:pt x="3710" y="2205"/>
                  </a:cubicBezTo>
                  <a:lnTo>
                    <a:pt x="3710" y="2205"/>
                  </a:lnTo>
                  <a:cubicBezTo>
                    <a:pt x="3406" y="2235"/>
                    <a:pt x="3091" y="2264"/>
                    <a:pt x="2776" y="2303"/>
                  </a:cubicBezTo>
                  <a:cubicBezTo>
                    <a:pt x="2973" y="2225"/>
                    <a:pt x="3159" y="2136"/>
                    <a:pt x="3356" y="2058"/>
                  </a:cubicBezTo>
                  <a:cubicBezTo>
                    <a:pt x="3494" y="2028"/>
                    <a:pt x="3622" y="1988"/>
                    <a:pt x="3760" y="1959"/>
                  </a:cubicBezTo>
                  <a:cubicBezTo>
                    <a:pt x="3760" y="1949"/>
                    <a:pt x="3769" y="1940"/>
                    <a:pt x="3769" y="1929"/>
                  </a:cubicBezTo>
                  <a:lnTo>
                    <a:pt x="3769" y="1929"/>
                  </a:lnTo>
                  <a:cubicBezTo>
                    <a:pt x="3681" y="1949"/>
                    <a:pt x="3602" y="1969"/>
                    <a:pt x="3513" y="1988"/>
                  </a:cubicBezTo>
                  <a:cubicBezTo>
                    <a:pt x="3583" y="1959"/>
                    <a:pt x="3651" y="1929"/>
                    <a:pt x="3710" y="1900"/>
                  </a:cubicBezTo>
                  <a:cubicBezTo>
                    <a:pt x="3786" y="1867"/>
                    <a:pt x="3740" y="1783"/>
                    <a:pt x="3670" y="1783"/>
                  </a:cubicBezTo>
                  <a:cubicBezTo>
                    <a:pt x="3658" y="1783"/>
                    <a:pt x="3645" y="1786"/>
                    <a:pt x="3632" y="1792"/>
                  </a:cubicBezTo>
                  <a:cubicBezTo>
                    <a:pt x="3297" y="1940"/>
                    <a:pt x="2953" y="2087"/>
                    <a:pt x="2608" y="2225"/>
                  </a:cubicBezTo>
                  <a:cubicBezTo>
                    <a:pt x="2481" y="2264"/>
                    <a:pt x="2343" y="2303"/>
                    <a:pt x="2214" y="2343"/>
                  </a:cubicBezTo>
                  <a:cubicBezTo>
                    <a:pt x="2205" y="2303"/>
                    <a:pt x="2195" y="2274"/>
                    <a:pt x="2185" y="2244"/>
                  </a:cubicBezTo>
                  <a:cubicBezTo>
                    <a:pt x="2470" y="2126"/>
                    <a:pt x="2746" y="1999"/>
                    <a:pt x="3021" y="1880"/>
                  </a:cubicBezTo>
                  <a:cubicBezTo>
                    <a:pt x="3110" y="1861"/>
                    <a:pt x="3199" y="1841"/>
                    <a:pt x="3277" y="1821"/>
                  </a:cubicBezTo>
                  <a:cubicBezTo>
                    <a:pt x="3445" y="1782"/>
                    <a:pt x="3612" y="1732"/>
                    <a:pt x="3769" y="1693"/>
                  </a:cubicBezTo>
                  <a:lnTo>
                    <a:pt x="3769" y="1664"/>
                  </a:lnTo>
                  <a:cubicBezTo>
                    <a:pt x="3572" y="1713"/>
                    <a:pt x="3366" y="1762"/>
                    <a:pt x="3159" y="1811"/>
                  </a:cubicBezTo>
                  <a:cubicBezTo>
                    <a:pt x="3347" y="1732"/>
                    <a:pt x="3533" y="1644"/>
                    <a:pt x="3710" y="1566"/>
                  </a:cubicBezTo>
                  <a:cubicBezTo>
                    <a:pt x="3727" y="1557"/>
                    <a:pt x="3715" y="1534"/>
                    <a:pt x="3699" y="1534"/>
                  </a:cubicBezTo>
                  <a:cubicBezTo>
                    <a:pt x="3696" y="1534"/>
                    <a:pt x="3693" y="1534"/>
                    <a:pt x="3691" y="1536"/>
                  </a:cubicBezTo>
                  <a:cubicBezTo>
                    <a:pt x="3465" y="1644"/>
                    <a:pt x="3238" y="1752"/>
                    <a:pt x="3002" y="1851"/>
                  </a:cubicBezTo>
                  <a:cubicBezTo>
                    <a:pt x="2933" y="1870"/>
                    <a:pt x="2864" y="1890"/>
                    <a:pt x="2785" y="1900"/>
                  </a:cubicBezTo>
                  <a:cubicBezTo>
                    <a:pt x="3100" y="1732"/>
                    <a:pt x="3415" y="1575"/>
                    <a:pt x="3740" y="1408"/>
                  </a:cubicBezTo>
                  <a:cubicBezTo>
                    <a:pt x="3730" y="1359"/>
                    <a:pt x="3710" y="1310"/>
                    <a:pt x="3701" y="1270"/>
                  </a:cubicBezTo>
                  <a:cubicBezTo>
                    <a:pt x="3218" y="1526"/>
                    <a:pt x="2736" y="1772"/>
                    <a:pt x="2244" y="2028"/>
                  </a:cubicBezTo>
                  <a:cubicBezTo>
                    <a:pt x="2254" y="2018"/>
                    <a:pt x="2264" y="1999"/>
                    <a:pt x="2264" y="1988"/>
                  </a:cubicBezTo>
                  <a:lnTo>
                    <a:pt x="2706" y="1693"/>
                  </a:lnTo>
                  <a:cubicBezTo>
                    <a:pt x="2854" y="1605"/>
                    <a:pt x="2992" y="1526"/>
                    <a:pt x="3139" y="1447"/>
                  </a:cubicBezTo>
                  <a:cubicBezTo>
                    <a:pt x="3317" y="1349"/>
                    <a:pt x="3484" y="1251"/>
                    <a:pt x="3651" y="1152"/>
                  </a:cubicBezTo>
                  <a:cubicBezTo>
                    <a:pt x="3651" y="1142"/>
                    <a:pt x="3651" y="1133"/>
                    <a:pt x="3642" y="1122"/>
                  </a:cubicBezTo>
                  <a:cubicBezTo>
                    <a:pt x="3415" y="1251"/>
                    <a:pt x="3189" y="1378"/>
                    <a:pt x="2962" y="1516"/>
                  </a:cubicBezTo>
                  <a:lnTo>
                    <a:pt x="3612" y="1044"/>
                  </a:lnTo>
                  <a:cubicBezTo>
                    <a:pt x="3592" y="1004"/>
                    <a:pt x="3572" y="965"/>
                    <a:pt x="3543" y="926"/>
                  </a:cubicBezTo>
                  <a:cubicBezTo>
                    <a:pt x="3445" y="995"/>
                    <a:pt x="3336" y="1074"/>
                    <a:pt x="3228" y="1152"/>
                  </a:cubicBezTo>
                  <a:cubicBezTo>
                    <a:pt x="3150" y="1181"/>
                    <a:pt x="3071" y="1221"/>
                    <a:pt x="2982" y="1251"/>
                  </a:cubicBezTo>
                  <a:cubicBezTo>
                    <a:pt x="3032" y="1211"/>
                    <a:pt x="3080" y="1172"/>
                    <a:pt x="3120" y="1122"/>
                  </a:cubicBezTo>
                  <a:cubicBezTo>
                    <a:pt x="3238" y="1014"/>
                    <a:pt x="3347" y="906"/>
                    <a:pt x="3454" y="788"/>
                  </a:cubicBezTo>
                  <a:cubicBezTo>
                    <a:pt x="3454" y="778"/>
                    <a:pt x="3445" y="768"/>
                    <a:pt x="3435" y="759"/>
                  </a:cubicBezTo>
                  <a:cubicBezTo>
                    <a:pt x="3268" y="945"/>
                    <a:pt x="3091" y="1122"/>
                    <a:pt x="2894" y="1290"/>
                  </a:cubicBezTo>
                  <a:lnTo>
                    <a:pt x="2884" y="1299"/>
                  </a:lnTo>
                  <a:cubicBezTo>
                    <a:pt x="3061" y="1103"/>
                    <a:pt x="3228" y="906"/>
                    <a:pt x="3395" y="700"/>
                  </a:cubicBezTo>
                  <a:cubicBezTo>
                    <a:pt x="3366" y="670"/>
                    <a:pt x="3327" y="630"/>
                    <a:pt x="3297" y="591"/>
                  </a:cubicBezTo>
                  <a:cubicBezTo>
                    <a:pt x="3248" y="650"/>
                    <a:pt x="3199" y="700"/>
                    <a:pt x="3150" y="759"/>
                  </a:cubicBezTo>
                  <a:cubicBezTo>
                    <a:pt x="3071" y="818"/>
                    <a:pt x="2992" y="877"/>
                    <a:pt x="2914" y="926"/>
                  </a:cubicBezTo>
                  <a:cubicBezTo>
                    <a:pt x="3002" y="778"/>
                    <a:pt x="3091" y="630"/>
                    <a:pt x="3179" y="473"/>
                  </a:cubicBezTo>
                  <a:cubicBezTo>
                    <a:pt x="3130" y="433"/>
                    <a:pt x="3071" y="394"/>
                    <a:pt x="3021" y="355"/>
                  </a:cubicBezTo>
                  <a:cubicBezTo>
                    <a:pt x="2923" y="542"/>
                    <a:pt x="2835" y="719"/>
                    <a:pt x="2736" y="906"/>
                  </a:cubicBezTo>
                  <a:cubicBezTo>
                    <a:pt x="2785" y="788"/>
                    <a:pt x="2825" y="670"/>
                    <a:pt x="2874" y="552"/>
                  </a:cubicBezTo>
                  <a:lnTo>
                    <a:pt x="2962" y="315"/>
                  </a:lnTo>
                  <a:cubicBezTo>
                    <a:pt x="2953" y="306"/>
                    <a:pt x="2943" y="306"/>
                    <a:pt x="2933" y="296"/>
                  </a:cubicBezTo>
                  <a:cubicBezTo>
                    <a:pt x="2835" y="552"/>
                    <a:pt x="2736" y="807"/>
                    <a:pt x="2638" y="1054"/>
                  </a:cubicBezTo>
                  <a:cubicBezTo>
                    <a:pt x="2628" y="1074"/>
                    <a:pt x="2618" y="1093"/>
                    <a:pt x="2618" y="1103"/>
                  </a:cubicBezTo>
                  <a:cubicBezTo>
                    <a:pt x="2599" y="1133"/>
                    <a:pt x="2588" y="1152"/>
                    <a:pt x="2569" y="1172"/>
                  </a:cubicBezTo>
                  <a:cubicBezTo>
                    <a:pt x="2520" y="1211"/>
                    <a:pt x="2481" y="1240"/>
                    <a:pt x="2431" y="1270"/>
                  </a:cubicBezTo>
                  <a:cubicBezTo>
                    <a:pt x="2540" y="1063"/>
                    <a:pt x="2638" y="847"/>
                    <a:pt x="2736" y="621"/>
                  </a:cubicBezTo>
                  <a:cubicBezTo>
                    <a:pt x="2795" y="512"/>
                    <a:pt x="2844" y="394"/>
                    <a:pt x="2894" y="276"/>
                  </a:cubicBezTo>
                  <a:cubicBezTo>
                    <a:pt x="2874" y="256"/>
                    <a:pt x="2854" y="247"/>
                    <a:pt x="2835" y="237"/>
                  </a:cubicBezTo>
                  <a:cubicBezTo>
                    <a:pt x="2717" y="503"/>
                    <a:pt x="2599" y="768"/>
                    <a:pt x="2481" y="1024"/>
                  </a:cubicBezTo>
                  <a:cubicBezTo>
                    <a:pt x="2421" y="1142"/>
                    <a:pt x="2362" y="1251"/>
                    <a:pt x="2313" y="1359"/>
                  </a:cubicBezTo>
                  <a:cubicBezTo>
                    <a:pt x="2307" y="1365"/>
                    <a:pt x="2300" y="1367"/>
                    <a:pt x="2296" y="1371"/>
                  </a:cubicBezTo>
                  <a:lnTo>
                    <a:pt x="2296" y="1371"/>
                  </a:lnTo>
                  <a:cubicBezTo>
                    <a:pt x="2433" y="1069"/>
                    <a:pt x="2550" y="766"/>
                    <a:pt x="2658" y="463"/>
                  </a:cubicBezTo>
                  <a:cubicBezTo>
                    <a:pt x="2697" y="374"/>
                    <a:pt x="2726" y="286"/>
                    <a:pt x="2776" y="208"/>
                  </a:cubicBezTo>
                  <a:cubicBezTo>
                    <a:pt x="2746" y="197"/>
                    <a:pt x="2726" y="188"/>
                    <a:pt x="2706" y="178"/>
                  </a:cubicBezTo>
                  <a:cubicBezTo>
                    <a:pt x="2677" y="237"/>
                    <a:pt x="2647" y="296"/>
                    <a:pt x="2618" y="365"/>
                  </a:cubicBezTo>
                  <a:lnTo>
                    <a:pt x="2529" y="630"/>
                  </a:lnTo>
                  <a:cubicBezTo>
                    <a:pt x="2490" y="719"/>
                    <a:pt x="2451" y="818"/>
                    <a:pt x="2421" y="916"/>
                  </a:cubicBezTo>
                  <a:cubicBezTo>
                    <a:pt x="2343" y="1093"/>
                    <a:pt x="2264" y="1280"/>
                    <a:pt x="2175" y="1467"/>
                  </a:cubicBezTo>
                  <a:lnTo>
                    <a:pt x="1998" y="1585"/>
                  </a:lnTo>
                  <a:cubicBezTo>
                    <a:pt x="2008" y="1555"/>
                    <a:pt x="2018" y="1516"/>
                    <a:pt x="2018" y="1477"/>
                  </a:cubicBezTo>
                  <a:cubicBezTo>
                    <a:pt x="2126" y="1162"/>
                    <a:pt x="2234" y="857"/>
                    <a:pt x="2352" y="542"/>
                  </a:cubicBezTo>
                  <a:cubicBezTo>
                    <a:pt x="2411" y="404"/>
                    <a:pt x="2470" y="256"/>
                    <a:pt x="2529" y="109"/>
                  </a:cubicBezTo>
                  <a:cubicBezTo>
                    <a:pt x="2510" y="99"/>
                    <a:pt x="2490" y="99"/>
                    <a:pt x="2470" y="89"/>
                  </a:cubicBezTo>
                  <a:cubicBezTo>
                    <a:pt x="2343" y="385"/>
                    <a:pt x="2225" y="689"/>
                    <a:pt x="2116" y="985"/>
                  </a:cubicBezTo>
                  <a:lnTo>
                    <a:pt x="2087" y="1074"/>
                  </a:lnTo>
                  <a:cubicBezTo>
                    <a:pt x="2116" y="906"/>
                    <a:pt x="2136" y="748"/>
                    <a:pt x="2166" y="581"/>
                  </a:cubicBezTo>
                  <a:cubicBezTo>
                    <a:pt x="2195" y="404"/>
                    <a:pt x="2225" y="217"/>
                    <a:pt x="2254" y="40"/>
                  </a:cubicBezTo>
                  <a:cubicBezTo>
                    <a:pt x="2225" y="30"/>
                    <a:pt x="2205" y="30"/>
                    <a:pt x="2175" y="20"/>
                  </a:cubicBezTo>
                  <a:cubicBezTo>
                    <a:pt x="2166" y="50"/>
                    <a:pt x="2146" y="79"/>
                    <a:pt x="2136" y="99"/>
                  </a:cubicBezTo>
                  <a:cubicBezTo>
                    <a:pt x="2136" y="70"/>
                    <a:pt x="2146" y="50"/>
                    <a:pt x="2146" y="20"/>
                  </a:cubicBezTo>
                  <a:cubicBezTo>
                    <a:pt x="2096" y="11"/>
                    <a:pt x="2037" y="11"/>
                    <a:pt x="1988" y="11"/>
                  </a:cubicBezTo>
                  <a:lnTo>
                    <a:pt x="1929" y="512"/>
                  </a:lnTo>
                  <a:cubicBezTo>
                    <a:pt x="1919" y="522"/>
                    <a:pt x="1910" y="542"/>
                    <a:pt x="1910" y="552"/>
                  </a:cubicBezTo>
                  <a:lnTo>
                    <a:pt x="1910" y="414"/>
                  </a:lnTo>
                  <a:cubicBezTo>
                    <a:pt x="1910" y="276"/>
                    <a:pt x="1919" y="138"/>
                    <a:pt x="1919"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3" name="Google Shape;3763;p21"/>
            <p:cNvSpPr/>
            <p:nvPr/>
          </p:nvSpPr>
          <p:spPr>
            <a:xfrm>
              <a:off x="97922" y="5070107"/>
              <a:ext cx="73299" cy="12711"/>
            </a:xfrm>
            <a:custGeom>
              <a:avLst/>
              <a:gdLst/>
              <a:ahLst/>
              <a:cxnLst/>
              <a:rect l="l" t="t" r="r" b="b"/>
              <a:pathLst>
                <a:path w="346" h="60" extrusionOk="0">
                  <a:moveTo>
                    <a:pt x="0" y="1"/>
                  </a:moveTo>
                  <a:cubicBezTo>
                    <a:pt x="0" y="11"/>
                    <a:pt x="0" y="20"/>
                    <a:pt x="11" y="31"/>
                  </a:cubicBezTo>
                  <a:lnTo>
                    <a:pt x="188" y="60"/>
                  </a:lnTo>
                  <a:lnTo>
                    <a:pt x="345" y="60"/>
                  </a:lnTo>
                  <a:cubicBezTo>
                    <a:pt x="306" y="60"/>
                    <a:pt x="267" y="50"/>
                    <a:pt x="227" y="40"/>
                  </a:cubicBezTo>
                  <a:cubicBezTo>
                    <a:pt x="148" y="31"/>
                    <a:pt x="70" y="11"/>
                    <a:pt x="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4" name="Google Shape;3764;p21"/>
            <p:cNvSpPr/>
            <p:nvPr/>
          </p:nvSpPr>
          <p:spPr>
            <a:xfrm>
              <a:off x="49" y="5082606"/>
              <a:ext cx="9143974" cy="123295"/>
            </a:xfrm>
            <a:custGeom>
              <a:avLst/>
              <a:gdLst/>
              <a:ahLst/>
              <a:cxnLst/>
              <a:rect l="l" t="t" r="r" b="b"/>
              <a:pathLst>
                <a:path w="43163" h="582" extrusionOk="0">
                  <a:moveTo>
                    <a:pt x="0" y="1"/>
                  </a:moveTo>
                  <a:lnTo>
                    <a:pt x="0" y="582"/>
                  </a:lnTo>
                  <a:lnTo>
                    <a:pt x="43163" y="582"/>
                  </a:lnTo>
                  <a:lnTo>
                    <a:pt x="43163"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5" name="Google Shape;3765;p21"/>
            <p:cNvSpPr/>
            <p:nvPr/>
          </p:nvSpPr>
          <p:spPr>
            <a:xfrm>
              <a:off x="6218832" y="4559343"/>
              <a:ext cx="823875" cy="523475"/>
            </a:xfrm>
            <a:custGeom>
              <a:avLst/>
              <a:gdLst/>
              <a:ahLst/>
              <a:cxnLst/>
              <a:rect l="l" t="t" r="r" b="b"/>
              <a:pathLst>
                <a:path w="3889" h="2471" extrusionOk="0">
                  <a:moveTo>
                    <a:pt x="1999" y="1"/>
                  </a:moveTo>
                  <a:cubicBezTo>
                    <a:pt x="1890" y="1"/>
                    <a:pt x="1782" y="60"/>
                    <a:pt x="1713" y="148"/>
                  </a:cubicBezTo>
                  <a:cubicBezTo>
                    <a:pt x="1634" y="247"/>
                    <a:pt x="1605" y="375"/>
                    <a:pt x="1585" y="493"/>
                  </a:cubicBezTo>
                  <a:cubicBezTo>
                    <a:pt x="1546" y="749"/>
                    <a:pt x="1536" y="1005"/>
                    <a:pt x="1566" y="1250"/>
                  </a:cubicBezTo>
                  <a:cubicBezTo>
                    <a:pt x="1477" y="1005"/>
                    <a:pt x="1319" y="778"/>
                    <a:pt x="1133" y="601"/>
                  </a:cubicBezTo>
                  <a:cubicBezTo>
                    <a:pt x="1054" y="532"/>
                    <a:pt x="965" y="463"/>
                    <a:pt x="866" y="434"/>
                  </a:cubicBezTo>
                  <a:cubicBezTo>
                    <a:pt x="832" y="422"/>
                    <a:pt x="797" y="417"/>
                    <a:pt x="763" y="417"/>
                  </a:cubicBezTo>
                  <a:cubicBezTo>
                    <a:pt x="711" y="417"/>
                    <a:pt x="662" y="430"/>
                    <a:pt x="621" y="454"/>
                  </a:cubicBezTo>
                  <a:cubicBezTo>
                    <a:pt x="601" y="463"/>
                    <a:pt x="581" y="473"/>
                    <a:pt x="571" y="483"/>
                  </a:cubicBezTo>
                  <a:lnTo>
                    <a:pt x="562" y="483"/>
                  </a:lnTo>
                  <a:cubicBezTo>
                    <a:pt x="453" y="591"/>
                    <a:pt x="463" y="769"/>
                    <a:pt x="503" y="926"/>
                  </a:cubicBezTo>
                  <a:cubicBezTo>
                    <a:pt x="571" y="1270"/>
                    <a:pt x="739" y="1595"/>
                    <a:pt x="945" y="1880"/>
                  </a:cubicBezTo>
                  <a:cubicBezTo>
                    <a:pt x="798" y="1683"/>
                    <a:pt x="611" y="1526"/>
                    <a:pt x="404" y="1398"/>
                  </a:cubicBezTo>
                  <a:cubicBezTo>
                    <a:pt x="341" y="1363"/>
                    <a:pt x="269" y="1329"/>
                    <a:pt x="197" y="1329"/>
                  </a:cubicBezTo>
                  <a:cubicBezTo>
                    <a:pt x="167" y="1329"/>
                    <a:pt x="138" y="1335"/>
                    <a:pt x="109" y="1349"/>
                  </a:cubicBezTo>
                  <a:cubicBezTo>
                    <a:pt x="89" y="1359"/>
                    <a:pt x="70" y="1379"/>
                    <a:pt x="50" y="1398"/>
                  </a:cubicBezTo>
                  <a:cubicBezTo>
                    <a:pt x="40" y="1408"/>
                    <a:pt x="30" y="1428"/>
                    <a:pt x="20" y="1447"/>
                  </a:cubicBezTo>
                  <a:cubicBezTo>
                    <a:pt x="11" y="1477"/>
                    <a:pt x="11" y="1506"/>
                    <a:pt x="0" y="1536"/>
                  </a:cubicBezTo>
                  <a:cubicBezTo>
                    <a:pt x="0" y="1605"/>
                    <a:pt x="20" y="1683"/>
                    <a:pt x="50" y="1753"/>
                  </a:cubicBezTo>
                  <a:cubicBezTo>
                    <a:pt x="148" y="2028"/>
                    <a:pt x="326" y="2284"/>
                    <a:pt x="562" y="2471"/>
                  </a:cubicBezTo>
                  <a:lnTo>
                    <a:pt x="3298" y="2471"/>
                  </a:lnTo>
                  <a:cubicBezTo>
                    <a:pt x="3435" y="2382"/>
                    <a:pt x="3563" y="2284"/>
                    <a:pt x="3672" y="2175"/>
                  </a:cubicBezTo>
                  <a:cubicBezTo>
                    <a:pt x="3750" y="2087"/>
                    <a:pt x="3829" y="1998"/>
                    <a:pt x="3858" y="1890"/>
                  </a:cubicBezTo>
                  <a:cubicBezTo>
                    <a:pt x="3888" y="1782"/>
                    <a:pt x="3858" y="1644"/>
                    <a:pt x="3760" y="1585"/>
                  </a:cubicBezTo>
                  <a:cubicBezTo>
                    <a:pt x="3740" y="1576"/>
                    <a:pt x="3720" y="1565"/>
                    <a:pt x="3701" y="1565"/>
                  </a:cubicBezTo>
                  <a:cubicBezTo>
                    <a:pt x="3683" y="1561"/>
                    <a:pt x="3666" y="1559"/>
                    <a:pt x="3649" y="1559"/>
                  </a:cubicBezTo>
                  <a:cubicBezTo>
                    <a:pt x="3546" y="1559"/>
                    <a:pt x="3441" y="1626"/>
                    <a:pt x="3357" y="1694"/>
                  </a:cubicBezTo>
                  <a:cubicBezTo>
                    <a:pt x="3287" y="1742"/>
                    <a:pt x="3228" y="1801"/>
                    <a:pt x="3179" y="1861"/>
                  </a:cubicBezTo>
                  <a:cubicBezTo>
                    <a:pt x="3346" y="1546"/>
                    <a:pt x="3396" y="1162"/>
                    <a:pt x="3307" y="817"/>
                  </a:cubicBezTo>
                  <a:cubicBezTo>
                    <a:pt x="3278" y="710"/>
                    <a:pt x="3228" y="601"/>
                    <a:pt x="3150" y="552"/>
                  </a:cubicBezTo>
                  <a:cubicBezTo>
                    <a:pt x="3130" y="542"/>
                    <a:pt x="3120" y="532"/>
                    <a:pt x="3101" y="522"/>
                  </a:cubicBezTo>
                  <a:lnTo>
                    <a:pt x="3091" y="522"/>
                  </a:lnTo>
                  <a:cubicBezTo>
                    <a:pt x="3068" y="514"/>
                    <a:pt x="3045" y="510"/>
                    <a:pt x="3022" y="510"/>
                  </a:cubicBezTo>
                  <a:cubicBezTo>
                    <a:pt x="2963" y="510"/>
                    <a:pt x="2904" y="533"/>
                    <a:pt x="2854" y="562"/>
                  </a:cubicBezTo>
                  <a:cubicBezTo>
                    <a:pt x="2786" y="611"/>
                    <a:pt x="2736" y="680"/>
                    <a:pt x="2687" y="749"/>
                  </a:cubicBezTo>
                  <a:cubicBezTo>
                    <a:pt x="2559" y="946"/>
                    <a:pt x="2451" y="1143"/>
                    <a:pt x="2392" y="1359"/>
                  </a:cubicBezTo>
                  <a:cubicBezTo>
                    <a:pt x="2421" y="1034"/>
                    <a:pt x="2402" y="719"/>
                    <a:pt x="2323" y="404"/>
                  </a:cubicBezTo>
                  <a:cubicBezTo>
                    <a:pt x="2284" y="247"/>
                    <a:pt x="2205" y="60"/>
                    <a:pt x="2047" y="10"/>
                  </a:cubicBezTo>
                  <a:lnTo>
                    <a:pt x="2038" y="10"/>
                  </a:lnTo>
                  <a:cubicBezTo>
                    <a:pt x="2018" y="1"/>
                    <a:pt x="2008" y="1"/>
                    <a:pt x="1999"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6" name="Google Shape;3766;p21"/>
            <p:cNvSpPr/>
            <p:nvPr/>
          </p:nvSpPr>
          <p:spPr>
            <a:xfrm>
              <a:off x="6223069" y="4855506"/>
              <a:ext cx="194052" cy="227312"/>
            </a:xfrm>
            <a:custGeom>
              <a:avLst/>
              <a:gdLst/>
              <a:ahLst/>
              <a:cxnLst/>
              <a:rect l="l" t="t" r="r" b="b"/>
              <a:pathLst>
                <a:path w="916" h="1073" extrusionOk="0">
                  <a:moveTo>
                    <a:pt x="30" y="0"/>
                  </a:moveTo>
                  <a:cubicBezTo>
                    <a:pt x="20" y="10"/>
                    <a:pt x="10" y="30"/>
                    <a:pt x="0" y="49"/>
                  </a:cubicBezTo>
                  <a:cubicBezTo>
                    <a:pt x="306" y="374"/>
                    <a:pt x="591" y="718"/>
                    <a:pt x="846" y="1073"/>
                  </a:cubicBezTo>
                  <a:lnTo>
                    <a:pt x="916" y="1073"/>
                  </a:lnTo>
                  <a:cubicBezTo>
                    <a:pt x="689" y="758"/>
                    <a:pt x="443" y="443"/>
                    <a:pt x="177" y="158"/>
                  </a:cubicBezTo>
                  <a:cubicBezTo>
                    <a:pt x="12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7" name="Google Shape;3767;p21"/>
            <p:cNvSpPr/>
            <p:nvPr/>
          </p:nvSpPr>
          <p:spPr>
            <a:xfrm>
              <a:off x="6339797" y="4655310"/>
              <a:ext cx="223287" cy="427508"/>
            </a:xfrm>
            <a:custGeom>
              <a:avLst/>
              <a:gdLst/>
              <a:ahLst/>
              <a:cxnLst/>
              <a:rect l="l" t="t" r="r" b="b"/>
              <a:pathLst>
                <a:path w="1054" h="2018" extrusionOk="0">
                  <a:moveTo>
                    <a:pt x="50" y="1"/>
                  </a:moveTo>
                  <a:cubicBezTo>
                    <a:pt x="30" y="10"/>
                    <a:pt x="10" y="20"/>
                    <a:pt x="0" y="30"/>
                  </a:cubicBezTo>
                  <a:cubicBezTo>
                    <a:pt x="384" y="640"/>
                    <a:pt x="709" y="1280"/>
                    <a:pt x="965" y="1949"/>
                  </a:cubicBezTo>
                  <a:cubicBezTo>
                    <a:pt x="975" y="1978"/>
                    <a:pt x="984" y="1998"/>
                    <a:pt x="995" y="2018"/>
                  </a:cubicBezTo>
                  <a:lnTo>
                    <a:pt x="1054" y="2018"/>
                  </a:lnTo>
                  <a:cubicBezTo>
                    <a:pt x="837" y="1447"/>
                    <a:pt x="571" y="876"/>
                    <a:pt x="256" y="345"/>
                  </a:cubicBezTo>
                  <a:cubicBezTo>
                    <a:pt x="188" y="227"/>
                    <a:pt x="118" y="10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8" name="Google Shape;3768;p21"/>
            <p:cNvSpPr/>
            <p:nvPr/>
          </p:nvSpPr>
          <p:spPr>
            <a:xfrm>
              <a:off x="6621342" y="4559343"/>
              <a:ext cx="31353" cy="523475"/>
            </a:xfrm>
            <a:custGeom>
              <a:avLst/>
              <a:gdLst/>
              <a:ahLst/>
              <a:cxnLst/>
              <a:rect l="l" t="t" r="r" b="b"/>
              <a:pathLst>
                <a:path w="148" h="2471" extrusionOk="0">
                  <a:moveTo>
                    <a:pt x="99" y="1"/>
                  </a:moveTo>
                  <a:cubicBezTo>
                    <a:pt x="88" y="699"/>
                    <a:pt x="69" y="1388"/>
                    <a:pt x="20" y="2077"/>
                  </a:cubicBezTo>
                  <a:cubicBezTo>
                    <a:pt x="10" y="2215"/>
                    <a:pt x="10" y="2343"/>
                    <a:pt x="0" y="2471"/>
                  </a:cubicBezTo>
                  <a:lnTo>
                    <a:pt x="49" y="2471"/>
                  </a:lnTo>
                  <a:cubicBezTo>
                    <a:pt x="108" y="1703"/>
                    <a:pt x="138" y="926"/>
                    <a:pt x="147" y="148"/>
                  </a:cubicBezTo>
                  <a:lnTo>
                    <a:pt x="147" y="10"/>
                  </a:lnTo>
                  <a:lnTo>
                    <a:pt x="138" y="10"/>
                  </a:lnTo>
                  <a:cubicBezTo>
                    <a:pt x="118" y="1"/>
                    <a:pt x="108"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69" name="Google Shape;3769;p21"/>
            <p:cNvSpPr/>
            <p:nvPr/>
          </p:nvSpPr>
          <p:spPr>
            <a:xfrm>
              <a:off x="6729596" y="4669927"/>
              <a:ext cx="156555" cy="412891"/>
            </a:xfrm>
            <a:custGeom>
              <a:avLst/>
              <a:gdLst/>
              <a:ahLst/>
              <a:cxnLst/>
              <a:rect l="l" t="t" r="r" b="b"/>
              <a:pathLst>
                <a:path w="739" h="1949" extrusionOk="0">
                  <a:moveTo>
                    <a:pt x="690" y="0"/>
                  </a:moveTo>
                  <a:cubicBezTo>
                    <a:pt x="650" y="99"/>
                    <a:pt x="611" y="207"/>
                    <a:pt x="572" y="306"/>
                  </a:cubicBezTo>
                  <a:cubicBezTo>
                    <a:pt x="404" y="758"/>
                    <a:pt x="247" y="1220"/>
                    <a:pt x="89" y="1683"/>
                  </a:cubicBezTo>
                  <a:lnTo>
                    <a:pt x="1" y="1949"/>
                  </a:lnTo>
                  <a:lnTo>
                    <a:pt x="60" y="1949"/>
                  </a:lnTo>
                  <a:cubicBezTo>
                    <a:pt x="148" y="1673"/>
                    <a:pt x="247" y="1388"/>
                    <a:pt x="345" y="1102"/>
                  </a:cubicBezTo>
                  <a:cubicBezTo>
                    <a:pt x="424" y="876"/>
                    <a:pt x="513" y="640"/>
                    <a:pt x="591" y="413"/>
                  </a:cubicBezTo>
                  <a:lnTo>
                    <a:pt x="739" y="30"/>
                  </a:lnTo>
                  <a:cubicBezTo>
                    <a:pt x="71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0" name="Google Shape;3770;p21"/>
            <p:cNvSpPr/>
            <p:nvPr/>
          </p:nvSpPr>
          <p:spPr>
            <a:xfrm>
              <a:off x="6860942" y="4890884"/>
              <a:ext cx="154437" cy="191934"/>
            </a:xfrm>
            <a:custGeom>
              <a:avLst/>
              <a:gdLst/>
              <a:ahLst/>
              <a:cxnLst/>
              <a:rect l="l" t="t" r="r" b="b"/>
              <a:pathLst>
                <a:path w="729" h="906" extrusionOk="0">
                  <a:moveTo>
                    <a:pt x="670" y="0"/>
                  </a:moveTo>
                  <a:cubicBezTo>
                    <a:pt x="571" y="118"/>
                    <a:pt x="483" y="247"/>
                    <a:pt x="385" y="374"/>
                  </a:cubicBezTo>
                  <a:lnTo>
                    <a:pt x="0" y="906"/>
                  </a:lnTo>
                  <a:lnTo>
                    <a:pt x="70" y="906"/>
                  </a:lnTo>
                  <a:cubicBezTo>
                    <a:pt x="79" y="896"/>
                    <a:pt x="89" y="886"/>
                    <a:pt x="89" y="877"/>
                  </a:cubicBezTo>
                  <a:cubicBezTo>
                    <a:pt x="286" y="610"/>
                    <a:pt x="473" y="345"/>
                    <a:pt x="670" y="89"/>
                  </a:cubicBezTo>
                  <a:cubicBezTo>
                    <a:pt x="689" y="70"/>
                    <a:pt x="709" y="40"/>
                    <a:pt x="729" y="20"/>
                  </a:cubicBezTo>
                  <a:cubicBezTo>
                    <a:pt x="709" y="11"/>
                    <a:pt x="689" y="0"/>
                    <a:pt x="67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1" name="Google Shape;3771;p21"/>
            <p:cNvSpPr/>
            <p:nvPr/>
          </p:nvSpPr>
          <p:spPr>
            <a:xfrm>
              <a:off x="1930615" y="4559343"/>
              <a:ext cx="825782" cy="523475"/>
            </a:xfrm>
            <a:custGeom>
              <a:avLst/>
              <a:gdLst/>
              <a:ahLst/>
              <a:cxnLst/>
              <a:rect l="l" t="t" r="r" b="b"/>
              <a:pathLst>
                <a:path w="3898" h="2471" extrusionOk="0">
                  <a:moveTo>
                    <a:pt x="1997" y="1"/>
                  </a:moveTo>
                  <a:cubicBezTo>
                    <a:pt x="1889" y="1"/>
                    <a:pt x="1781" y="60"/>
                    <a:pt x="1712" y="148"/>
                  </a:cubicBezTo>
                  <a:cubicBezTo>
                    <a:pt x="1643" y="247"/>
                    <a:pt x="1614" y="375"/>
                    <a:pt x="1594" y="493"/>
                  </a:cubicBezTo>
                  <a:cubicBezTo>
                    <a:pt x="1545" y="749"/>
                    <a:pt x="1545" y="1005"/>
                    <a:pt x="1575" y="1250"/>
                  </a:cubicBezTo>
                  <a:cubicBezTo>
                    <a:pt x="1476" y="1005"/>
                    <a:pt x="1328" y="778"/>
                    <a:pt x="1131" y="601"/>
                  </a:cubicBezTo>
                  <a:cubicBezTo>
                    <a:pt x="1053" y="532"/>
                    <a:pt x="964" y="463"/>
                    <a:pt x="866" y="434"/>
                  </a:cubicBezTo>
                  <a:cubicBezTo>
                    <a:pt x="835" y="422"/>
                    <a:pt x="801" y="417"/>
                    <a:pt x="767" y="417"/>
                  </a:cubicBezTo>
                  <a:cubicBezTo>
                    <a:pt x="714" y="417"/>
                    <a:pt x="662" y="430"/>
                    <a:pt x="620" y="454"/>
                  </a:cubicBezTo>
                  <a:cubicBezTo>
                    <a:pt x="600" y="463"/>
                    <a:pt x="590" y="473"/>
                    <a:pt x="571" y="483"/>
                  </a:cubicBezTo>
                  <a:cubicBezTo>
                    <a:pt x="453" y="591"/>
                    <a:pt x="462" y="769"/>
                    <a:pt x="502" y="926"/>
                  </a:cubicBezTo>
                  <a:cubicBezTo>
                    <a:pt x="580" y="1270"/>
                    <a:pt x="738" y="1595"/>
                    <a:pt x="945" y="1880"/>
                  </a:cubicBezTo>
                  <a:cubicBezTo>
                    <a:pt x="797" y="1683"/>
                    <a:pt x="620" y="1526"/>
                    <a:pt x="413" y="1398"/>
                  </a:cubicBezTo>
                  <a:cubicBezTo>
                    <a:pt x="344" y="1363"/>
                    <a:pt x="269" y="1329"/>
                    <a:pt x="200" y="1329"/>
                  </a:cubicBezTo>
                  <a:cubicBezTo>
                    <a:pt x="171" y="1329"/>
                    <a:pt x="144" y="1335"/>
                    <a:pt x="118" y="1349"/>
                  </a:cubicBezTo>
                  <a:cubicBezTo>
                    <a:pt x="88" y="1359"/>
                    <a:pt x="69" y="1379"/>
                    <a:pt x="59" y="1398"/>
                  </a:cubicBezTo>
                  <a:cubicBezTo>
                    <a:pt x="49" y="1408"/>
                    <a:pt x="39" y="1428"/>
                    <a:pt x="29" y="1447"/>
                  </a:cubicBezTo>
                  <a:cubicBezTo>
                    <a:pt x="20" y="1477"/>
                    <a:pt x="9" y="1506"/>
                    <a:pt x="9" y="1536"/>
                  </a:cubicBezTo>
                  <a:cubicBezTo>
                    <a:pt x="0" y="1605"/>
                    <a:pt x="20" y="1683"/>
                    <a:pt x="49" y="1753"/>
                  </a:cubicBezTo>
                  <a:cubicBezTo>
                    <a:pt x="147" y="2028"/>
                    <a:pt x="335" y="2284"/>
                    <a:pt x="561" y="2471"/>
                  </a:cubicBezTo>
                  <a:lnTo>
                    <a:pt x="3296" y="2471"/>
                  </a:lnTo>
                  <a:cubicBezTo>
                    <a:pt x="3434" y="2382"/>
                    <a:pt x="3562" y="2284"/>
                    <a:pt x="3670" y="2175"/>
                  </a:cubicBezTo>
                  <a:cubicBezTo>
                    <a:pt x="3759" y="2087"/>
                    <a:pt x="3838" y="1998"/>
                    <a:pt x="3867" y="1890"/>
                  </a:cubicBezTo>
                  <a:cubicBezTo>
                    <a:pt x="3897" y="1782"/>
                    <a:pt x="3858" y="1644"/>
                    <a:pt x="3759" y="1585"/>
                  </a:cubicBezTo>
                  <a:cubicBezTo>
                    <a:pt x="3740" y="1576"/>
                    <a:pt x="3729" y="1565"/>
                    <a:pt x="3710" y="1565"/>
                  </a:cubicBezTo>
                  <a:cubicBezTo>
                    <a:pt x="3692" y="1561"/>
                    <a:pt x="3675" y="1559"/>
                    <a:pt x="3657" y="1559"/>
                  </a:cubicBezTo>
                  <a:cubicBezTo>
                    <a:pt x="3552" y="1559"/>
                    <a:pt x="3439" y="1626"/>
                    <a:pt x="3355" y="1694"/>
                  </a:cubicBezTo>
                  <a:cubicBezTo>
                    <a:pt x="3296" y="1742"/>
                    <a:pt x="3237" y="1801"/>
                    <a:pt x="3178" y="1861"/>
                  </a:cubicBezTo>
                  <a:cubicBezTo>
                    <a:pt x="3346" y="1546"/>
                    <a:pt x="3395" y="1162"/>
                    <a:pt x="3307" y="817"/>
                  </a:cubicBezTo>
                  <a:cubicBezTo>
                    <a:pt x="3287" y="710"/>
                    <a:pt x="3237" y="601"/>
                    <a:pt x="3149" y="552"/>
                  </a:cubicBezTo>
                  <a:cubicBezTo>
                    <a:pt x="3139" y="542"/>
                    <a:pt x="3119" y="532"/>
                    <a:pt x="3100" y="522"/>
                  </a:cubicBezTo>
                  <a:lnTo>
                    <a:pt x="3090" y="522"/>
                  </a:lnTo>
                  <a:cubicBezTo>
                    <a:pt x="3068" y="514"/>
                    <a:pt x="3045" y="510"/>
                    <a:pt x="3021" y="510"/>
                  </a:cubicBezTo>
                  <a:cubicBezTo>
                    <a:pt x="2963" y="510"/>
                    <a:pt x="2903" y="533"/>
                    <a:pt x="2854" y="562"/>
                  </a:cubicBezTo>
                  <a:cubicBezTo>
                    <a:pt x="2795" y="611"/>
                    <a:pt x="2736" y="680"/>
                    <a:pt x="2696" y="749"/>
                  </a:cubicBezTo>
                  <a:cubicBezTo>
                    <a:pt x="2559" y="946"/>
                    <a:pt x="2450" y="1143"/>
                    <a:pt x="2391" y="1359"/>
                  </a:cubicBezTo>
                  <a:cubicBezTo>
                    <a:pt x="2421" y="1034"/>
                    <a:pt x="2401" y="719"/>
                    <a:pt x="2322" y="404"/>
                  </a:cubicBezTo>
                  <a:cubicBezTo>
                    <a:pt x="2283" y="247"/>
                    <a:pt x="2214" y="60"/>
                    <a:pt x="2056" y="10"/>
                  </a:cubicBezTo>
                  <a:lnTo>
                    <a:pt x="2037" y="10"/>
                  </a:lnTo>
                  <a:cubicBezTo>
                    <a:pt x="2027" y="1"/>
                    <a:pt x="2008" y="1"/>
                    <a:pt x="199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2" name="Google Shape;3772;p21"/>
            <p:cNvSpPr/>
            <p:nvPr/>
          </p:nvSpPr>
          <p:spPr>
            <a:xfrm>
              <a:off x="1936758" y="4855506"/>
              <a:ext cx="191934" cy="227312"/>
            </a:xfrm>
            <a:custGeom>
              <a:avLst/>
              <a:gdLst/>
              <a:ahLst/>
              <a:cxnLst/>
              <a:rect l="l" t="t" r="r" b="b"/>
              <a:pathLst>
                <a:path w="906" h="1073" extrusionOk="0">
                  <a:moveTo>
                    <a:pt x="30" y="0"/>
                  </a:moveTo>
                  <a:cubicBezTo>
                    <a:pt x="20" y="10"/>
                    <a:pt x="10" y="30"/>
                    <a:pt x="0" y="49"/>
                  </a:cubicBezTo>
                  <a:cubicBezTo>
                    <a:pt x="306" y="374"/>
                    <a:pt x="581" y="718"/>
                    <a:pt x="837" y="1073"/>
                  </a:cubicBezTo>
                  <a:lnTo>
                    <a:pt x="906" y="1073"/>
                  </a:lnTo>
                  <a:cubicBezTo>
                    <a:pt x="680" y="758"/>
                    <a:pt x="433" y="443"/>
                    <a:pt x="168" y="158"/>
                  </a:cubicBezTo>
                  <a:cubicBezTo>
                    <a:pt x="118" y="99"/>
                    <a:pt x="79" y="49"/>
                    <a:pt x="3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3" name="Google Shape;3773;p21"/>
            <p:cNvSpPr/>
            <p:nvPr/>
          </p:nvSpPr>
          <p:spPr>
            <a:xfrm>
              <a:off x="2051368" y="4655310"/>
              <a:ext cx="223287" cy="427508"/>
            </a:xfrm>
            <a:custGeom>
              <a:avLst/>
              <a:gdLst/>
              <a:ahLst/>
              <a:cxnLst/>
              <a:rect l="l" t="t" r="r" b="b"/>
              <a:pathLst>
                <a:path w="1054" h="2018" extrusionOk="0">
                  <a:moveTo>
                    <a:pt x="50" y="1"/>
                  </a:moveTo>
                  <a:cubicBezTo>
                    <a:pt x="30" y="10"/>
                    <a:pt x="20" y="20"/>
                    <a:pt x="1" y="30"/>
                  </a:cubicBezTo>
                  <a:cubicBezTo>
                    <a:pt x="394" y="640"/>
                    <a:pt x="719" y="1280"/>
                    <a:pt x="975" y="1959"/>
                  </a:cubicBezTo>
                  <a:cubicBezTo>
                    <a:pt x="975" y="1978"/>
                    <a:pt x="985" y="1998"/>
                    <a:pt x="994" y="2018"/>
                  </a:cubicBezTo>
                  <a:lnTo>
                    <a:pt x="1053" y="2018"/>
                  </a:lnTo>
                  <a:cubicBezTo>
                    <a:pt x="837" y="1447"/>
                    <a:pt x="572" y="876"/>
                    <a:pt x="266" y="345"/>
                  </a:cubicBezTo>
                  <a:cubicBezTo>
                    <a:pt x="198" y="227"/>
                    <a:pt x="119" y="119"/>
                    <a:pt x="50"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4" name="Google Shape;3774;p21"/>
            <p:cNvSpPr/>
            <p:nvPr/>
          </p:nvSpPr>
          <p:spPr>
            <a:xfrm>
              <a:off x="2332701" y="4559343"/>
              <a:ext cx="33684" cy="523475"/>
            </a:xfrm>
            <a:custGeom>
              <a:avLst/>
              <a:gdLst/>
              <a:ahLst/>
              <a:cxnLst/>
              <a:rect l="l" t="t" r="r" b="b"/>
              <a:pathLst>
                <a:path w="159" h="2471" extrusionOk="0">
                  <a:moveTo>
                    <a:pt x="99" y="1"/>
                  </a:moveTo>
                  <a:cubicBezTo>
                    <a:pt x="90" y="699"/>
                    <a:pt x="70" y="1388"/>
                    <a:pt x="31" y="2077"/>
                  </a:cubicBezTo>
                  <a:cubicBezTo>
                    <a:pt x="21" y="2215"/>
                    <a:pt x="11" y="2343"/>
                    <a:pt x="1" y="2471"/>
                  </a:cubicBezTo>
                  <a:lnTo>
                    <a:pt x="60" y="2471"/>
                  </a:lnTo>
                  <a:cubicBezTo>
                    <a:pt x="110" y="1703"/>
                    <a:pt x="149" y="926"/>
                    <a:pt x="149" y="148"/>
                  </a:cubicBezTo>
                  <a:cubicBezTo>
                    <a:pt x="149" y="109"/>
                    <a:pt x="158" y="60"/>
                    <a:pt x="158" y="10"/>
                  </a:cubicBezTo>
                  <a:lnTo>
                    <a:pt x="139" y="10"/>
                  </a:lnTo>
                  <a:cubicBezTo>
                    <a:pt x="129" y="1"/>
                    <a:pt x="110" y="1"/>
                    <a:pt x="99" y="1"/>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5" name="Google Shape;3775;p21"/>
            <p:cNvSpPr/>
            <p:nvPr/>
          </p:nvSpPr>
          <p:spPr>
            <a:xfrm>
              <a:off x="2441167" y="4669927"/>
              <a:ext cx="156767" cy="412891"/>
            </a:xfrm>
            <a:custGeom>
              <a:avLst/>
              <a:gdLst/>
              <a:ahLst/>
              <a:cxnLst/>
              <a:rect l="l" t="t" r="r" b="b"/>
              <a:pathLst>
                <a:path w="740" h="1949" extrusionOk="0">
                  <a:moveTo>
                    <a:pt x="690" y="0"/>
                  </a:moveTo>
                  <a:cubicBezTo>
                    <a:pt x="650" y="99"/>
                    <a:pt x="611" y="207"/>
                    <a:pt x="582" y="306"/>
                  </a:cubicBezTo>
                  <a:cubicBezTo>
                    <a:pt x="405" y="758"/>
                    <a:pt x="247" y="1220"/>
                    <a:pt x="90" y="1683"/>
                  </a:cubicBezTo>
                  <a:lnTo>
                    <a:pt x="1" y="1949"/>
                  </a:lnTo>
                  <a:lnTo>
                    <a:pt x="60" y="1949"/>
                  </a:lnTo>
                  <a:cubicBezTo>
                    <a:pt x="158" y="1673"/>
                    <a:pt x="247" y="1388"/>
                    <a:pt x="345" y="1102"/>
                  </a:cubicBezTo>
                  <a:cubicBezTo>
                    <a:pt x="434" y="876"/>
                    <a:pt x="512" y="650"/>
                    <a:pt x="591" y="413"/>
                  </a:cubicBezTo>
                  <a:lnTo>
                    <a:pt x="739" y="30"/>
                  </a:lnTo>
                  <a:cubicBezTo>
                    <a:pt x="729" y="20"/>
                    <a:pt x="709" y="10"/>
                    <a:pt x="690"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6" name="Google Shape;3776;p21"/>
            <p:cNvSpPr/>
            <p:nvPr/>
          </p:nvSpPr>
          <p:spPr>
            <a:xfrm>
              <a:off x="2572725" y="4890884"/>
              <a:ext cx="154437" cy="191934"/>
            </a:xfrm>
            <a:custGeom>
              <a:avLst/>
              <a:gdLst/>
              <a:ahLst/>
              <a:cxnLst/>
              <a:rect l="l" t="t" r="r" b="b"/>
              <a:pathLst>
                <a:path w="729" h="906" extrusionOk="0">
                  <a:moveTo>
                    <a:pt x="679" y="0"/>
                  </a:moveTo>
                  <a:cubicBezTo>
                    <a:pt x="580" y="118"/>
                    <a:pt x="482" y="247"/>
                    <a:pt x="394" y="374"/>
                  </a:cubicBezTo>
                  <a:cubicBezTo>
                    <a:pt x="265" y="551"/>
                    <a:pt x="128" y="729"/>
                    <a:pt x="0" y="906"/>
                  </a:cubicBezTo>
                  <a:lnTo>
                    <a:pt x="69" y="906"/>
                  </a:lnTo>
                  <a:lnTo>
                    <a:pt x="98" y="877"/>
                  </a:lnTo>
                  <a:cubicBezTo>
                    <a:pt x="285" y="610"/>
                    <a:pt x="472" y="345"/>
                    <a:pt x="679" y="89"/>
                  </a:cubicBezTo>
                  <a:cubicBezTo>
                    <a:pt x="698" y="70"/>
                    <a:pt x="709" y="40"/>
                    <a:pt x="728" y="20"/>
                  </a:cubicBezTo>
                  <a:cubicBezTo>
                    <a:pt x="709" y="11"/>
                    <a:pt x="698" y="0"/>
                    <a:pt x="679" y="0"/>
                  </a:cubicBez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7" name="Google Shape;3777;p21"/>
            <p:cNvSpPr/>
            <p:nvPr/>
          </p:nvSpPr>
          <p:spPr>
            <a:xfrm>
              <a:off x="49" y="5030704"/>
              <a:ext cx="9143974" cy="52114"/>
            </a:xfrm>
            <a:custGeom>
              <a:avLst/>
              <a:gdLst/>
              <a:ahLst/>
              <a:cxnLst/>
              <a:rect l="l" t="t" r="r" b="b"/>
              <a:pathLst>
                <a:path w="43163" h="246" extrusionOk="0">
                  <a:moveTo>
                    <a:pt x="0" y="0"/>
                  </a:moveTo>
                  <a:lnTo>
                    <a:pt x="0" y="246"/>
                  </a:lnTo>
                  <a:lnTo>
                    <a:pt x="43163" y="246"/>
                  </a:lnTo>
                  <a:lnTo>
                    <a:pt x="43163"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8" name="Google Shape;3778;p21"/>
            <p:cNvSpPr/>
            <p:nvPr/>
          </p:nvSpPr>
          <p:spPr>
            <a:xfrm>
              <a:off x="166973" y="77935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79" name="Google Shape;3779;p21"/>
            <p:cNvSpPr/>
            <p:nvPr/>
          </p:nvSpPr>
          <p:spPr>
            <a:xfrm>
              <a:off x="630000" y="28840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80" name="Google Shape;3780;p21"/>
            <p:cNvSpPr/>
            <p:nvPr/>
          </p:nvSpPr>
          <p:spPr>
            <a:xfrm flipH="1">
              <a:off x="8304976" y="779356"/>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sp>
          <p:nvSpPr>
            <p:cNvPr id="3781" name="Google Shape;3781;p21"/>
            <p:cNvSpPr/>
            <p:nvPr/>
          </p:nvSpPr>
          <p:spPr>
            <a:xfrm flipH="1">
              <a:off x="7499023" y="28840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lt1"/>
                </a:solidFill>
                <a:latin typeface="Anaheim"/>
                <a:ea typeface="Anaheim"/>
                <a:cs typeface="Anaheim"/>
                <a:sym typeface="Anahei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1pPr>
            <a:lvl2pPr lvl="1"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2pPr>
            <a:lvl3pPr lvl="2"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3pPr>
            <a:lvl4pPr lvl="3"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4pPr>
            <a:lvl5pPr lvl="4"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5pPr>
            <a:lvl6pPr lvl="5"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6pPr>
            <a:lvl7pPr lvl="6"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7pPr>
            <a:lvl8pPr lvl="7"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8pPr>
            <a:lvl9pPr lvl="8" algn="ctr">
              <a:spcBef>
                <a:spcPts val="0"/>
              </a:spcBef>
              <a:spcAft>
                <a:spcPts val="0"/>
              </a:spcAft>
              <a:buClr>
                <a:schemeClr val="lt1"/>
              </a:buClr>
              <a:buSzPts val="3200"/>
              <a:buFont typeface="Anton"/>
              <a:buNone/>
              <a:defRPr sz="3200">
                <a:solidFill>
                  <a:schemeClr val="l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1pPr>
            <a:lvl2pPr marL="914400" lvl="1"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2pPr>
            <a:lvl3pPr marL="1371600" lvl="2"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3pPr>
            <a:lvl4pPr marL="1828800" lvl="3"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4pPr>
            <a:lvl5pPr marL="2286000" lvl="4"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5pPr>
            <a:lvl6pPr marL="2743200" lvl="5"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6pPr>
            <a:lvl7pPr marL="3200400" lvl="6"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7pPr>
            <a:lvl8pPr marL="3657600" lvl="7"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8pPr>
            <a:lvl9pPr marL="4114800" lvl="8" indent="-330200">
              <a:lnSpc>
                <a:spcPct val="100000"/>
              </a:lnSpc>
              <a:spcBef>
                <a:spcPts val="0"/>
              </a:spcBef>
              <a:spcAft>
                <a:spcPts val="0"/>
              </a:spcAft>
              <a:buClr>
                <a:schemeClr val="lt1"/>
              </a:buClr>
              <a:buSzPts val="1600"/>
              <a:buFont typeface="Anaheim"/>
              <a:buChar char="■"/>
              <a:defRPr sz="1600">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1" r:id="rId5"/>
    <p:sldLayoutId id="2147483665"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supadhyay007/intel-oneAP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olab.research.google.com/drive/1ochHn0XRWrw3bUf5FteJgevc0iR8CTVP?usp=sharing" TargetMode="External"/><Relationship Id="rId4" Type="http://schemas.openxmlformats.org/officeDocument/2006/relationships/hyperlink" Target="https://youtu.be/EqWxqZqPX1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89"/>
        <p:cNvGrpSpPr/>
        <p:nvPr/>
      </p:nvGrpSpPr>
      <p:grpSpPr>
        <a:xfrm>
          <a:off x="0" y="0"/>
          <a:ext cx="0" cy="0"/>
          <a:chOff x="0" y="0"/>
          <a:chExt cx="0" cy="0"/>
        </a:xfrm>
      </p:grpSpPr>
      <p:sp>
        <p:nvSpPr>
          <p:cNvPr id="3790" name="Google Shape;3790;p24"/>
          <p:cNvSpPr txBox="1">
            <a:spLocks noGrp="1"/>
          </p:cNvSpPr>
          <p:nvPr>
            <p:ph type="ctrTitle"/>
          </p:nvPr>
        </p:nvSpPr>
        <p:spPr>
          <a:xfrm>
            <a:off x="4625500" y="904978"/>
            <a:ext cx="3576900" cy="221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dirty="0">
                <a:latin typeface="Rajdhani"/>
                <a:ea typeface="Rajdhani"/>
                <a:cs typeface="Rajdhani"/>
                <a:sym typeface="Rajdhani"/>
              </a:rPr>
              <a:t>Real-time Object Detection for Autonomous Vehicles Using Intel oneAPI Toolkit</a:t>
            </a:r>
            <a:endParaRPr sz="2800" dirty="0"/>
          </a:p>
        </p:txBody>
      </p:sp>
      <p:sp>
        <p:nvSpPr>
          <p:cNvPr id="3791" name="Google Shape;3791;p24"/>
          <p:cNvSpPr/>
          <p:nvPr/>
        </p:nvSpPr>
        <p:spPr>
          <a:xfrm>
            <a:off x="7949748" y="447781"/>
            <a:ext cx="697197" cy="238378"/>
          </a:xfrm>
          <a:custGeom>
            <a:avLst/>
            <a:gdLst/>
            <a:ahLst/>
            <a:cxnLst/>
            <a:rect l="l" t="t" r="r" b="b"/>
            <a:pathLst>
              <a:path w="4548" h="1555" extrusionOk="0">
                <a:moveTo>
                  <a:pt x="2323" y="1"/>
                </a:moveTo>
                <a:cubicBezTo>
                  <a:pt x="1980" y="1"/>
                  <a:pt x="1703" y="281"/>
                  <a:pt x="1703" y="629"/>
                </a:cubicBezTo>
                <a:cubicBezTo>
                  <a:pt x="1427" y="658"/>
                  <a:pt x="1191" y="816"/>
                  <a:pt x="1064" y="1032"/>
                </a:cubicBezTo>
                <a:cubicBezTo>
                  <a:pt x="946" y="925"/>
                  <a:pt x="798" y="855"/>
                  <a:pt x="620" y="855"/>
                </a:cubicBezTo>
                <a:cubicBezTo>
                  <a:pt x="276" y="855"/>
                  <a:pt x="1" y="1131"/>
                  <a:pt x="1" y="1476"/>
                </a:cubicBezTo>
                <a:cubicBezTo>
                  <a:pt x="1" y="1505"/>
                  <a:pt x="1" y="1535"/>
                  <a:pt x="10" y="1554"/>
                </a:cubicBezTo>
                <a:lnTo>
                  <a:pt x="4547" y="1554"/>
                </a:lnTo>
                <a:lnTo>
                  <a:pt x="4547" y="1485"/>
                </a:lnTo>
                <a:cubicBezTo>
                  <a:pt x="4547" y="1141"/>
                  <a:pt x="4272" y="866"/>
                  <a:pt x="3927" y="866"/>
                </a:cubicBezTo>
                <a:cubicBezTo>
                  <a:pt x="3710" y="866"/>
                  <a:pt x="3524" y="973"/>
                  <a:pt x="3415" y="1141"/>
                </a:cubicBezTo>
                <a:cubicBezTo>
                  <a:pt x="3307" y="973"/>
                  <a:pt x="3120" y="855"/>
                  <a:pt x="2903" y="855"/>
                </a:cubicBezTo>
                <a:cubicBezTo>
                  <a:pt x="2982" y="658"/>
                  <a:pt x="2963" y="403"/>
                  <a:pt x="2766" y="157"/>
                </a:cubicBezTo>
                <a:cubicBezTo>
                  <a:pt x="2617" y="48"/>
                  <a:pt x="2464"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4"/>
          <p:cNvSpPr/>
          <p:nvPr/>
        </p:nvSpPr>
        <p:spPr>
          <a:xfrm>
            <a:off x="2969221" y="1787980"/>
            <a:ext cx="382208" cy="131447"/>
          </a:xfrm>
          <a:custGeom>
            <a:avLst/>
            <a:gdLst/>
            <a:ahLst/>
            <a:cxnLst/>
            <a:rect l="l" t="t" r="r" b="b"/>
            <a:pathLst>
              <a:path w="2835" h="975" extrusionOk="0">
                <a:moveTo>
                  <a:pt x="1449" y="1"/>
                </a:moveTo>
                <a:cubicBezTo>
                  <a:pt x="1236" y="1"/>
                  <a:pt x="1063" y="178"/>
                  <a:pt x="1063" y="394"/>
                </a:cubicBezTo>
                <a:cubicBezTo>
                  <a:pt x="895" y="414"/>
                  <a:pt x="748" y="502"/>
                  <a:pt x="659" y="650"/>
                </a:cubicBezTo>
                <a:cubicBezTo>
                  <a:pt x="591" y="572"/>
                  <a:pt x="492" y="532"/>
                  <a:pt x="394" y="532"/>
                </a:cubicBezTo>
                <a:cubicBezTo>
                  <a:pt x="177" y="532"/>
                  <a:pt x="0" y="709"/>
                  <a:pt x="0" y="916"/>
                </a:cubicBezTo>
                <a:cubicBezTo>
                  <a:pt x="0" y="935"/>
                  <a:pt x="0" y="955"/>
                  <a:pt x="10" y="975"/>
                </a:cubicBezTo>
                <a:lnTo>
                  <a:pt x="2834" y="975"/>
                </a:lnTo>
                <a:lnTo>
                  <a:pt x="2834" y="926"/>
                </a:lnTo>
                <a:cubicBezTo>
                  <a:pt x="2834" y="709"/>
                  <a:pt x="2657" y="542"/>
                  <a:pt x="2450" y="542"/>
                </a:cubicBezTo>
                <a:cubicBezTo>
                  <a:pt x="2312" y="542"/>
                  <a:pt x="2194" y="611"/>
                  <a:pt x="2126" y="709"/>
                </a:cubicBezTo>
                <a:cubicBezTo>
                  <a:pt x="2057" y="601"/>
                  <a:pt x="1938" y="532"/>
                  <a:pt x="1811" y="532"/>
                </a:cubicBezTo>
                <a:cubicBezTo>
                  <a:pt x="1860" y="404"/>
                  <a:pt x="1850" y="257"/>
                  <a:pt x="1722" y="99"/>
                </a:cubicBezTo>
                <a:cubicBezTo>
                  <a:pt x="1630" y="31"/>
                  <a:pt x="1537" y="1"/>
                  <a:pt x="1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3" name="Google Shape;3793;p24"/>
          <p:cNvGrpSpPr/>
          <p:nvPr/>
        </p:nvGrpSpPr>
        <p:grpSpPr>
          <a:xfrm>
            <a:off x="-6036650" y="495300"/>
            <a:ext cx="10321971" cy="5233522"/>
            <a:chOff x="-6036650" y="495300"/>
            <a:chExt cx="10321971" cy="5233522"/>
          </a:xfrm>
        </p:grpSpPr>
        <p:sp>
          <p:nvSpPr>
            <p:cNvPr id="3794" name="Google Shape;3794;p24"/>
            <p:cNvSpPr/>
            <p:nvPr/>
          </p:nvSpPr>
          <p:spPr>
            <a:xfrm>
              <a:off x="443330" y="1460569"/>
              <a:ext cx="673061" cy="230582"/>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4"/>
            <p:cNvSpPr/>
            <p:nvPr/>
          </p:nvSpPr>
          <p:spPr>
            <a:xfrm>
              <a:off x="-1754256" y="1833346"/>
              <a:ext cx="811527" cy="277546"/>
            </a:xfrm>
            <a:custGeom>
              <a:avLst/>
              <a:gdLst/>
              <a:ahLst/>
              <a:cxnLst/>
              <a:rect l="l" t="t" r="r" b="b"/>
              <a:pathLst>
                <a:path w="4459" h="1525" extrusionOk="0">
                  <a:moveTo>
                    <a:pt x="2180" y="0"/>
                  </a:moveTo>
                  <a:cubicBezTo>
                    <a:pt x="2040" y="0"/>
                    <a:pt x="1889" y="47"/>
                    <a:pt x="1742" y="157"/>
                  </a:cubicBezTo>
                  <a:cubicBezTo>
                    <a:pt x="1555" y="393"/>
                    <a:pt x="1536" y="639"/>
                    <a:pt x="1614" y="836"/>
                  </a:cubicBezTo>
                  <a:cubicBezTo>
                    <a:pt x="1407" y="845"/>
                    <a:pt x="1221" y="954"/>
                    <a:pt x="1112" y="1121"/>
                  </a:cubicBezTo>
                  <a:cubicBezTo>
                    <a:pt x="1004" y="954"/>
                    <a:pt x="817" y="856"/>
                    <a:pt x="611" y="856"/>
                  </a:cubicBezTo>
                  <a:cubicBezTo>
                    <a:pt x="266" y="856"/>
                    <a:pt x="1" y="1121"/>
                    <a:pt x="1" y="1466"/>
                  </a:cubicBezTo>
                  <a:lnTo>
                    <a:pt x="1" y="1525"/>
                  </a:lnTo>
                  <a:lnTo>
                    <a:pt x="4458" y="1525"/>
                  </a:lnTo>
                  <a:lnTo>
                    <a:pt x="4458" y="1446"/>
                  </a:lnTo>
                  <a:cubicBezTo>
                    <a:pt x="4458" y="1112"/>
                    <a:pt x="4193" y="836"/>
                    <a:pt x="3848" y="836"/>
                  </a:cubicBezTo>
                  <a:cubicBezTo>
                    <a:pt x="3681" y="836"/>
                    <a:pt x="3533" y="905"/>
                    <a:pt x="3425" y="1013"/>
                  </a:cubicBezTo>
                  <a:cubicBezTo>
                    <a:pt x="3287" y="797"/>
                    <a:pt x="3061" y="649"/>
                    <a:pt x="2795" y="620"/>
                  </a:cubicBezTo>
                  <a:lnTo>
                    <a:pt x="2795" y="609"/>
                  </a:lnTo>
                  <a:cubicBezTo>
                    <a:pt x="2795" y="275"/>
                    <a:pt x="2520" y="0"/>
                    <a:pt x="2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4"/>
            <p:cNvSpPr/>
            <p:nvPr/>
          </p:nvSpPr>
          <p:spPr>
            <a:xfrm>
              <a:off x="1987059" y="2850348"/>
              <a:ext cx="539441" cy="1478002"/>
            </a:xfrm>
            <a:custGeom>
              <a:avLst/>
              <a:gdLst/>
              <a:ahLst/>
              <a:cxnLst/>
              <a:rect l="l" t="t" r="r" b="b"/>
              <a:pathLst>
                <a:path w="2964" h="8121" extrusionOk="0">
                  <a:moveTo>
                    <a:pt x="1" y="1"/>
                  </a:moveTo>
                  <a:lnTo>
                    <a:pt x="1" y="8120"/>
                  </a:lnTo>
                  <a:lnTo>
                    <a:pt x="2963" y="8120"/>
                  </a:lnTo>
                  <a:lnTo>
                    <a:pt x="2963"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4"/>
            <p:cNvSpPr/>
            <p:nvPr/>
          </p:nvSpPr>
          <p:spPr>
            <a:xfrm>
              <a:off x="3031359" y="2374061"/>
              <a:ext cx="575112" cy="1954289"/>
            </a:xfrm>
            <a:custGeom>
              <a:avLst/>
              <a:gdLst/>
              <a:ahLst/>
              <a:cxnLst/>
              <a:rect l="l" t="t" r="r" b="b"/>
              <a:pathLst>
                <a:path w="3160" h="10738" extrusionOk="0">
                  <a:moveTo>
                    <a:pt x="1" y="0"/>
                  </a:moveTo>
                  <a:lnTo>
                    <a:pt x="1" y="10737"/>
                  </a:lnTo>
                  <a:lnTo>
                    <a:pt x="3159" y="10737"/>
                  </a:lnTo>
                  <a:lnTo>
                    <a:pt x="3159"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4"/>
            <p:cNvSpPr/>
            <p:nvPr/>
          </p:nvSpPr>
          <p:spPr>
            <a:xfrm>
              <a:off x="3477252" y="2547869"/>
              <a:ext cx="55691" cy="154152"/>
            </a:xfrm>
            <a:custGeom>
              <a:avLst/>
              <a:gdLst/>
              <a:ahLst/>
              <a:cxnLst/>
              <a:rect l="l" t="t" r="r" b="b"/>
              <a:pathLst>
                <a:path w="306"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4"/>
            <p:cNvSpPr/>
            <p:nvPr/>
          </p:nvSpPr>
          <p:spPr>
            <a:xfrm>
              <a:off x="3384070" y="2547869"/>
              <a:ext cx="55873" cy="154152"/>
            </a:xfrm>
            <a:custGeom>
              <a:avLst/>
              <a:gdLst/>
              <a:ahLst/>
              <a:cxnLst/>
              <a:rect l="l" t="t" r="r" b="b"/>
              <a:pathLst>
                <a:path w="307"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4"/>
            <p:cNvSpPr/>
            <p:nvPr/>
          </p:nvSpPr>
          <p:spPr>
            <a:xfrm>
              <a:off x="3291069" y="2547869"/>
              <a:ext cx="55691" cy="154152"/>
            </a:xfrm>
            <a:custGeom>
              <a:avLst/>
              <a:gdLst/>
              <a:ahLst/>
              <a:cxnLst/>
              <a:rect l="l" t="t" r="r" b="b"/>
              <a:pathLst>
                <a:path w="306" h="847" extrusionOk="0">
                  <a:moveTo>
                    <a:pt x="0" y="0"/>
                  </a:moveTo>
                  <a:lnTo>
                    <a:pt x="0"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4"/>
            <p:cNvSpPr/>
            <p:nvPr/>
          </p:nvSpPr>
          <p:spPr>
            <a:xfrm>
              <a:off x="3197887" y="2547869"/>
              <a:ext cx="55691" cy="154152"/>
            </a:xfrm>
            <a:custGeom>
              <a:avLst/>
              <a:gdLst/>
              <a:ahLst/>
              <a:cxnLst/>
              <a:rect l="l" t="t" r="r" b="b"/>
              <a:pathLst>
                <a:path w="306" h="847" extrusionOk="0">
                  <a:moveTo>
                    <a:pt x="0" y="0"/>
                  </a:moveTo>
                  <a:lnTo>
                    <a:pt x="0"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4"/>
            <p:cNvSpPr/>
            <p:nvPr/>
          </p:nvSpPr>
          <p:spPr>
            <a:xfrm>
              <a:off x="3104704" y="2547869"/>
              <a:ext cx="55873" cy="154152"/>
            </a:xfrm>
            <a:custGeom>
              <a:avLst/>
              <a:gdLst/>
              <a:ahLst/>
              <a:cxnLst/>
              <a:rect l="l" t="t" r="r" b="b"/>
              <a:pathLst>
                <a:path w="307"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4"/>
            <p:cNvSpPr/>
            <p:nvPr/>
          </p:nvSpPr>
          <p:spPr>
            <a:xfrm>
              <a:off x="3477252" y="2737692"/>
              <a:ext cx="55691" cy="152332"/>
            </a:xfrm>
            <a:custGeom>
              <a:avLst/>
              <a:gdLst/>
              <a:ahLst/>
              <a:cxnLst/>
              <a:rect l="l" t="t" r="r" b="b"/>
              <a:pathLst>
                <a:path w="306" h="837" extrusionOk="0">
                  <a:moveTo>
                    <a:pt x="1" y="0"/>
                  </a:moveTo>
                  <a:lnTo>
                    <a:pt x="1" y="836"/>
                  </a:lnTo>
                  <a:lnTo>
                    <a:pt x="306" y="83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4"/>
            <p:cNvSpPr/>
            <p:nvPr/>
          </p:nvSpPr>
          <p:spPr>
            <a:xfrm>
              <a:off x="3384070" y="2737692"/>
              <a:ext cx="55873" cy="152332"/>
            </a:xfrm>
            <a:custGeom>
              <a:avLst/>
              <a:gdLst/>
              <a:ahLst/>
              <a:cxnLst/>
              <a:rect l="l" t="t" r="r" b="b"/>
              <a:pathLst>
                <a:path w="307" h="837" extrusionOk="0">
                  <a:moveTo>
                    <a:pt x="1" y="0"/>
                  </a:moveTo>
                  <a:lnTo>
                    <a:pt x="1" y="836"/>
                  </a:lnTo>
                  <a:lnTo>
                    <a:pt x="306" y="83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4"/>
            <p:cNvSpPr/>
            <p:nvPr/>
          </p:nvSpPr>
          <p:spPr>
            <a:xfrm>
              <a:off x="3291069" y="2737692"/>
              <a:ext cx="55691" cy="152332"/>
            </a:xfrm>
            <a:custGeom>
              <a:avLst/>
              <a:gdLst/>
              <a:ahLst/>
              <a:cxnLst/>
              <a:rect l="l" t="t" r="r" b="b"/>
              <a:pathLst>
                <a:path w="306" h="837" extrusionOk="0">
                  <a:moveTo>
                    <a:pt x="0" y="0"/>
                  </a:moveTo>
                  <a:lnTo>
                    <a:pt x="0" y="836"/>
                  </a:lnTo>
                  <a:lnTo>
                    <a:pt x="306" y="83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4"/>
            <p:cNvSpPr/>
            <p:nvPr/>
          </p:nvSpPr>
          <p:spPr>
            <a:xfrm>
              <a:off x="3197887" y="2737692"/>
              <a:ext cx="55691" cy="152332"/>
            </a:xfrm>
            <a:custGeom>
              <a:avLst/>
              <a:gdLst/>
              <a:ahLst/>
              <a:cxnLst/>
              <a:rect l="l" t="t" r="r" b="b"/>
              <a:pathLst>
                <a:path w="306" h="837" extrusionOk="0">
                  <a:moveTo>
                    <a:pt x="0" y="0"/>
                  </a:moveTo>
                  <a:lnTo>
                    <a:pt x="0" y="836"/>
                  </a:lnTo>
                  <a:lnTo>
                    <a:pt x="306" y="83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4"/>
            <p:cNvSpPr/>
            <p:nvPr/>
          </p:nvSpPr>
          <p:spPr>
            <a:xfrm>
              <a:off x="3104704" y="2737692"/>
              <a:ext cx="55873" cy="152332"/>
            </a:xfrm>
            <a:custGeom>
              <a:avLst/>
              <a:gdLst/>
              <a:ahLst/>
              <a:cxnLst/>
              <a:rect l="l" t="t" r="r" b="b"/>
              <a:pathLst>
                <a:path w="307" h="837" extrusionOk="0">
                  <a:moveTo>
                    <a:pt x="1" y="0"/>
                  </a:moveTo>
                  <a:lnTo>
                    <a:pt x="1" y="836"/>
                  </a:lnTo>
                  <a:lnTo>
                    <a:pt x="306" y="83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4"/>
            <p:cNvSpPr/>
            <p:nvPr/>
          </p:nvSpPr>
          <p:spPr>
            <a:xfrm>
              <a:off x="3477252" y="2925695"/>
              <a:ext cx="55691" cy="152514"/>
            </a:xfrm>
            <a:custGeom>
              <a:avLst/>
              <a:gdLst/>
              <a:ahLst/>
              <a:cxnLst/>
              <a:rect l="l" t="t" r="r" b="b"/>
              <a:pathLst>
                <a:path w="306" h="838"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4"/>
            <p:cNvSpPr/>
            <p:nvPr/>
          </p:nvSpPr>
          <p:spPr>
            <a:xfrm>
              <a:off x="3384070" y="2925695"/>
              <a:ext cx="55873" cy="152514"/>
            </a:xfrm>
            <a:custGeom>
              <a:avLst/>
              <a:gdLst/>
              <a:ahLst/>
              <a:cxnLst/>
              <a:rect l="l" t="t" r="r" b="b"/>
              <a:pathLst>
                <a:path w="307" h="838"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4"/>
            <p:cNvSpPr/>
            <p:nvPr/>
          </p:nvSpPr>
          <p:spPr>
            <a:xfrm>
              <a:off x="3291069" y="2925695"/>
              <a:ext cx="55691" cy="152514"/>
            </a:xfrm>
            <a:custGeom>
              <a:avLst/>
              <a:gdLst/>
              <a:ahLst/>
              <a:cxnLst/>
              <a:rect l="l" t="t" r="r" b="b"/>
              <a:pathLst>
                <a:path w="306" h="838" extrusionOk="0">
                  <a:moveTo>
                    <a:pt x="0" y="0"/>
                  </a:moveTo>
                  <a:lnTo>
                    <a:pt x="0"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4"/>
            <p:cNvSpPr/>
            <p:nvPr/>
          </p:nvSpPr>
          <p:spPr>
            <a:xfrm>
              <a:off x="3197887" y="2925695"/>
              <a:ext cx="55691" cy="152514"/>
            </a:xfrm>
            <a:custGeom>
              <a:avLst/>
              <a:gdLst/>
              <a:ahLst/>
              <a:cxnLst/>
              <a:rect l="l" t="t" r="r" b="b"/>
              <a:pathLst>
                <a:path w="306" h="838" extrusionOk="0">
                  <a:moveTo>
                    <a:pt x="0" y="0"/>
                  </a:moveTo>
                  <a:lnTo>
                    <a:pt x="0"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4"/>
            <p:cNvSpPr/>
            <p:nvPr/>
          </p:nvSpPr>
          <p:spPr>
            <a:xfrm>
              <a:off x="3104704" y="2925695"/>
              <a:ext cx="55873" cy="152514"/>
            </a:xfrm>
            <a:custGeom>
              <a:avLst/>
              <a:gdLst/>
              <a:ahLst/>
              <a:cxnLst/>
              <a:rect l="l" t="t" r="r" b="b"/>
              <a:pathLst>
                <a:path w="307" h="838"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4"/>
            <p:cNvSpPr/>
            <p:nvPr/>
          </p:nvSpPr>
          <p:spPr>
            <a:xfrm>
              <a:off x="3477252" y="3113699"/>
              <a:ext cx="55691" cy="152332"/>
            </a:xfrm>
            <a:custGeom>
              <a:avLst/>
              <a:gdLst/>
              <a:ahLst/>
              <a:cxnLst/>
              <a:rect l="l" t="t" r="r" b="b"/>
              <a:pathLst>
                <a:path w="306"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4"/>
            <p:cNvSpPr/>
            <p:nvPr/>
          </p:nvSpPr>
          <p:spPr>
            <a:xfrm>
              <a:off x="3384070" y="3113699"/>
              <a:ext cx="55873" cy="152332"/>
            </a:xfrm>
            <a:custGeom>
              <a:avLst/>
              <a:gdLst/>
              <a:ahLst/>
              <a:cxnLst/>
              <a:rect l="l" t="t" r="r" b="b"/>
              <a:pathLst>
                <a:path w="307"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4"/>
            <p:cNvSpPr/>
            <p:nvPr/>
          </p:nvSpPr>
          <p:spPr>
            <a:xfrm>
              <a:off x="3291069" y="3113699"/>
              <a:ext cx="55691" cy="152332"/>
            </a:xfrm>
            <a:custGeom>
              <a:avLst/>
              <a:gdLst/>
              <a:ahLst/>
              <a:cxnLst/>
              <a:rect l="l" t="t" r="r" b="b"/>
              <a:pathLst>
                <a:path w="306" h="837" extrusionOk="0">
                  <a:moveTo>
                    <a:pt x="0" y="1"/>
                  </a:moveTo>
                  <a:lnTo>
                    <a:pt x="0"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4"/>
            <p:cNvSpPr/>
            <p:nvPr/>
          </p:nvSpPr>
          <p:spPr>
            <a:xfrm>
              <a:off x="3197887" y="3113699"/>
              <a:ext cx="55691" cy="152332"/>
            </a:xfrm>
            <a:custGeom>
              <a:avLst/>
              <a:gdLst/>
              <a:ahLst/>
              <a:cxnLst/>
              <a:rect l="l" t="t" r="r" b="b"/>
              <a:pathLst>
                <a:path w="306" h="837" extrusionOk="0">
                  <a:moveTo>
                    <a:pt x="0" y="1"/>
                  </a:moveTo>
                  <a:lnTo>
                    <a:pt x="0"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4"/>
            <p:cNvSpPr/>
            <p:nvPr/>
          </p:nvSpPr>
          <p:spPr>
            <a:xfrm>
              <a:off x="3104704" y="3113699"/>
              <a:ext cx="55873" cy="152332"/>
            </a:xfrm>
            <a:custGeom>
              <a:avLst/>
              <a:gdLst/>
              <a:ahLst/>
              <a:cxnLst/>
              <a:rect l="l" t="t" r="r" b="b"/>
              <a:pathLst>
                <a:path w="307"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4"/>
            <p:cNvSpPr/>
            <p:nvPr/>
          </p:nvSpPr>
          <p:spPr>
            <a:xfrm>
              <a:off x="3477252" y="3314442"/>
              <a:ext cx="55691" cy="154152"/>
            </a:xfrm>
            <a:custGeom>
              <a:avLst/>
              <a:gdLst/>
              <a:ahLst/>
              <a:cxnLst/>
              <a:rect l="l" t="t" r="r" b="b"/>
              <a:pathLst>
                <a:path w="306"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4"/>
            <p:cNvSpPr/>
            <p:nvPr/>
          </p:nvSpPr>
          <p:spPr>
            <a:xfrm>
              <a:off x="3384070" y="3314442"/>
              <a:ext cx="55873" cy="154152"/>
            </a:xfrm>
            <a:custGeom>
              <a:avLst/>
              <a:gdLst/>
              <a:ahLst/>
              <a:cxnLst/>
              <a:rect l="l" t="t" r="r" b="b"/>
              <a:pathLst>
                <a:path w="307"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4"/>
            <p:cNvSpPr/>
            <p:nvPr/>
          </p:nvSpPr>
          <p:spPr>
            <a:xfrm>
              <a:off x="3291069" y="3314442"/>
              <a:ext cx="55691" cy="154152"/>
            </a:xfrm>
            <a:custGeom>
              <a:avLst/>
              <a:gdLst/>
              <a:ahLst/>
              <a:cxnLst/>
              <a:rect l="l" t="t" r="r" b="b"/>
              <a:pathLst>
                <a:path w="306" h="847" extrusionOk="0">
                  <a:moveTo>
                    <a:pt x="0" y="0"/>
                  </a:moveTo>
                  <a:lnTo>
                    <a:pt x="0"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4"/>
            <p:cNvSpPr/>
            <p:nvPr/>
          </p:nvSpPr>
          <p:spPr>
            <a:xfrm>
              <a:off x="3197887" y="3314442"/>
              <a:ext cx="55691" cy="154152"/>
            </a:xfrm>
            <a:custGeom>
              <a:avLst/>
              <a:gdLst/>
              <a:ahLst/>
              <a:cxnLst/>
              <a:rect l="l" t="t" r="r" b="b"/>
              <a:pathLst>
                <a:path w="306" h="847" extrusionOk="0">
                  <a:moveTo>
                    <a:pt x="0" y="0"/>
                  </a:moveTo>
                  <a:lnTo>
                    <a:pt x="0"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4"/>
            <p:cNvSpPr/>
            <p:nvPr/>
          </p:nvSpPr>
          <p:spPr>
            <a:xfrm>
              <a:off x="3104704" y="3314442"/>
              <a:ext cx="55873" cy="154152"/>
            </a:xfrm>
            <a:custGeom>
              <a:avLst/>
              <a:gdLst/>
              <a:ahLst/>
              <a:cxnLst/>
              <a:rect l="l" t="t" r="r" b="b"/>
              <a:pathLst>
                <a:path w="307" h="847" extrusionOk="0">
                  <a:moveTo>
                    <a:pt x="1" y="0"/>
                  </a:moveTo>
                  <a:lnTo>
                    <a:pt x="1" y="846"/>
                  </a:lnTo>
                  <a:lnTo>
                    <a:pt x="306" y="84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4"/>
            <p:cNvSpPr/>
            <p:nvPr/>
          </p:nvSpPr>
          <p:spPr>
            <a:xfrm>
              <a:off x="3477252" y="3502264"/>
              <a:ext cx="55691" cy="154334"/>
            </a:xfrm>
            <a:custGeom>
              <a:avLst/>
              <a:gdLst/>
              <a:ahLst/>
              <a:cxnLst/>
              <a:rect l="l" t="t" r="r" b="b"/>
              <a:pathLst>
                <a:path w="306" h="848" extrusionOk="0">
                  <a:moveTo>
                    <a:pt x="1" y="1"/>
                  </a:moveTo>
                  <a:lnTo>
                    <a:pt x="1" y="847"/>
                  </a:lnTo>
                  <a:lnTo>
                    <a:pt x="306" y="84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4"/>
            <p:cNvSpPr/>
            <p:nvPr/>
          </p:nvSpPr>
          <p:spPr>
            <a:xfrm>
              <a:off x="3384070" y="3502264"/>
              <a:ext cx="55873" cy="154334"/>
            </a:xfrm>
            <a:custGeom>
              <a:avLst/>
              <a:gdLst/>
              <a:ahLst/>
              <a:cxnLst/>
              <a:rect l="l" t="t" r="r" b="b"/>
              <a:pathLst>
                <a:path w="307" h="848" extrusionOk="0">
                  <a:moveTo>
                    <a:pt x="1" y="1"/>
                  </a:moveTo>
                  <a:lnTo>
                    <a:pt x="1" y="847"/>
                  </a:lnTo>
                  <a:lnTo>
                    <a:pt x="306" y="84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4"/>
            <p:cNvSpPr/>
            <p:nvPr/>
          </p:nvSpPr>
          <p:spPr>
            <a:xfrm>
              <a:off x="3291069" y="3502264"/>
              <a:ext cx="55691" cy="154334"/>
            </a:xfrm>
            <a:custGeom>
              <a:avLst/>
              <a:gdLst/>
              <a:ahLst/>
              <a:cxnLst/>
              <a:rect l="l" t="t" r="r" b="b"/>
              <a:pathLst>
                <a:path w="306" h="848" extrusionOk="0">
                  <a:moveTo>
                    <a:pt x="0" y="1"/>
                  </a:moveTo>
                  <a:lnTo>
                    <a:pt x="0" y="847"/>
                  </a:lnTo>
                  <a:lnTo>
                    <a:pt x="306" y="84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4"/>
            <p:cNvSpPr/>
            <p:nvPr/>
          </p:nvSpPr>
          <p:spPr>
            <a:xfrm>
              <a:off x="3197887" y="3502264"/>
              <a:ext cx="55691" cy="154334"/>
            </a:xfrm>
            <a:custGeom>
              <a:avLst/>
              <a:gdLst/>
              <a:ahLst/>
              <a:cxnLst/>
              <a:rect l="l" t="t" r="r" b="b"/>
              <a:pathLst>
                <a:path w="306" h="848" extrusionOk="0">
                  <a:moveTo>
                    <a:pt x="0" y="1"/>
                  </a:moveTo>
                  <a:lnTo>
                    <a:pt x="0" y="847"/>
                  </a:lnTo>
                  <a:lnTo>
                    <a:pt x="306" y="84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4"/>
            <p:cNvSpPr/>
            <p:nvPr/>
          </p:nvSpPr>
          <p:spPr>
            <a:xfrm>
              <a:off x="3104704" y="3502264"/>
              <a:ext cx="55873" cy="154334"/>
            </a:xfrm>
            <a:custGeom>
              <a:avLst/>
              <a:gdLst/>
              <a:ahLst/>
              <a:cxnLst/>
              <a:rect l="l" t="t" r="r" b="b"/>
              <a:pathLst>
                <a:path w="307" h="848" extrusionOk="0">
                  <a:moveTo>
                    <a:pt x="1" y="1"/>
                  </a:moveTo>
                  <a:lnTo>
                    <a:pt x="1" y="847"/>
                  </a:lnTo>
                  <a:lnTo>
                    <a:pt x="306" y="84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4"/>
            <p:cNvSpPr/>
            <p:nvPr/>
          </p:nvSpPr>
          <p:spPr>
            <a:xfrm>
              <a:off x="3477252" y="3692269"/>
              <a:ext cx="55691" cy="152332"/>
            </a:xfrm>
            <a:custGeom>
              <a:avLst/>
              <a:gdLst/>
              <a:ahLst/>
              <a:cxnLst/>
              <a:rect l="l" t="t" r="r" b="b"/>
              <a:pathLst>
                <a:path w="306" h="837"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4"/>
            <p:cNvSpPr/>
            <p:nvPr/>
          </p:nvSpPr>
          <p:spPr>
            <a:xfrm>
              <a:off x="3384070" y="3692269"/>
              <a:ext cx="55873" cy="152332"/>
            </a:xfrm>
            <a:custGeom>
              <a:avLst/>
              <a:gdLst/>
              <a:ahLst/>
              <a:cxnLst/>
              <a:rect l="l" t="t" r="r" b="b"/>
              <a:pathLst>
                <a:path w="307" h="837"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4"/>
            <p:cNvSpPr/>
            <p:nvPr/>
          </p:nvSpPr>
          <p:spPr>
            <a:xfrm>
              <a:off x="3291069" y="3692269"/>
              <a:ext cx="55691" cy="152332"/>
            </a:xfrm>
            <a:custGeom>
              <a:avLst/>
              <a:gdLst/>
              <a:ahLst/>
              <a:cxnLst/>
              <a:rect l="l" t="t" r="r" b="b"/>
              <a:pathLst>
                <a:path w="306" h="837" extrusionOk="0">
                  <a:moveTo>
                    <a:pt x="0" y="0"/>
                  </a:moveTo>
                  <a:lnTo>
                    <a:pt x="0"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4"/>
            <p:cNvSpPr/>
            <p:nvPr/>
          </p:nvSpPr>
          <p:spPr>
            <a:xfrm>
              <a:off x="3197887" y="3692269"/>
              <a:ext cx="55691" cy="152332"/>
            </a:xfrm>
            <a:custGeom>
              <a:avLst/>
              <a:gdLst/>
              <a:ahLst/>
              <a:cxnLst/>
              <a:rect l="l" t="t" r="r" b="b"/>
              <a:pathLst>
                <a:path w="306" h="837" extrusionOk="0">
                  <a:moveTo>
                    <a:pt x="0" y="0"/>
                  </a:moveTo>
                  <a:lnTo>
                    <a:pt x="0"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4"/>
            <p:cNvSpPr/>
            <p:nvPr/>
          </p:nvSpPr>
          <p:spPr>
            <a:xfrm>
              <a:off x="3104704" y="3692269"/>
              <a:ext cx="55873" cy="152332"/>
            </a:xfrm>
            <a:custGeom>
              <a:avLst/>
              <a:gdLst/>
              <a:ahLst/>
              <a:cxnLst/>
              <a:rect l="l" t="t" r="r" b="b"/>
              <a:pathLst>
                <a:path w="307" h="837" extrusionOk="0">
                  <a:moveTo>
                    <a:pt x="1" y="0"/>
                  </a:moveTo>
                  <a:lnTo>
                    <a:pt x="1" y="837"/>
                  </a:lnTo>
                  <a:lnTo>
                    <a:pt x="306" y="837"/>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4"/>
            <p:cNvSpPr/>
            <p:nvPr/>
          </p:nvSpPr>
          <p:spPr>
            <a:xfrm>
              <a:off x="3477252" y="3880273"/>
              <a:ext cx="55691" cy="152332"/>
            </a:xfrm>
            <a:custGeom>
              <a:avLst/>
              <a:gdLst/>
              <a:ahLst/>
              <a:cxnLst/>
              <a:rect l="l" t="t" r="r" b="b"/>
              <a:pathLst>
                <a:path w="306"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4"/>
            <p:cNvSpPr/>
            <p:nvPr/>
          </p:nvSpPr>
          <p:spPr>
            <a:xfrm>
              <a:off x="3384070" y="3880273"/>
              <a:ext cx="55873" cy="152332"/>
            </a:xfrm>
            <a:custGeom>
              <a:avLst/>
              <a:gdLst/>
              <a:ahLst/>
              <a:cxnLst/>
              <a:rect l="l" t="t" r="r" b="b"/>
              <a:pathLst>
                <a:path w="307"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4"/>
            <p:cNvSpPr/>
            <p:nvPr/>
          </p:nvSpPr>
          <p:spPr>
            <a:xfrm>
              <a:off x="3291069" y="3880273"/>
              <a:ext cx="55691" cy="152332"/>
            </a:xfrm>
            <a:custGeom>
              <a:avLst/>
              <a:gdLst/>
              <a:ahLst/>
              <a:cxnLst/>
              <a:rect l="l" t="t" r="r" b="b"/>
              <a:pathLst>
                <a:path w="306" h="837" extrusionOk="0">
                  <a:moveTo>
                    <a:pt x="0" y="1"/>
                  </a:moveTo>
                  <a:lnTo>
                    <a:pt x="0"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4"/>
            <p:cNvSpPr/>
            <p:nvPr/>
          </p:nvSpPr>
          <p:spPr>
            <a:xfrm>
              <a:off x="3197887" y="3880273"/>
              <a:ext cx="55691" cy="152332"/>
            </a:xfrm>
            <a:custGeom>
              <a:avLst/>
              <a:gdLst/>
              <a:ahLst/>
              <a:cxnLst/>
              <a:rect l="l" t="t" r="r" b="b"/>
              <a:pathLst>
                <a:path w="306" h="837" extrusionOk="0">
                  <a:moveTo>
                    <a:pt x="0" y="1"/>
                  </a:moveTo>
                  <a:lnTo>
                    <a:pt x="0"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4"/>
            <p:cNvSpPr/>
            <p:nvPr/>
          </p:nvSpPr>
          <p:spPr>
            <a:xfrm>
              <a:off x="3104704" y="3880273"/>
              <a:ext cx="55873" cy="152332"/>
            </a:xfrm>
            <a:custGeom>
              <a:avLst/>
              <a:gdLst/>
              <a:ahLst/>
              <a:cxnLst/>
              <a:rect l="l" t="t" r="r" b="b"/>
              <a:pathLst>
                <a:path w="307" h="837" extrusionOk="0">
                  <a:moveTo>
                    <a:pt x="1" y="1"/>
                  </a:moveTo>
                  <a:lnTo>
                    <a:pt x="1" y="837"/>
                  </a:lnTo>
                  <a:lnTo>
                    <a:pt x="306" y="837"/>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4"/>
            <p:cNvSpPr/>
            <p:nvPr/>
          </p:nvSpPr>
          <p:spPr>
            <a:xfrm>
              <a:off x="1000271" y="2621214"/>
              <a:ext cx="996072" cy="1707137"/>
            </a:xfrm>
            <a:custGeom>
              <a:avLst/>
              <a:gdLst/>
              <a:ahLst/>
              <a:cxnLst/>
              <a:rect l="l" t="t" r="r" b="b"/>
              <a:pathLst>
                <a:path w="5473" h="9380" extrusionOk="0">
                  <a:moveTo>
                    <a:pt x="1" y="0"/>
                  </a:moveTo>
                  <a:lnTo>
                    <a:pt x="1" y="9379"/>
                  </a:lnTo>
                  <a:lnTo>
                    <a:pt x="5472" y="9379"/>
                  </a:lnTo>
                  <a:lnTo>
                    <a:pt x="5472"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4"/>
            <p:cNvSpPr/>
            <p:nvPr/>
          </p:nvSpPr>
          <p:spPr>
            <a:xfrm>
              <a:off x="1895879" y="2805759"/>
              <a:ext cx="53871" cy="91363"/>
            </a:xfrm>
            <a:custGeom>
              <a:avLst/>
              <a:gdLst/>
              <a:ahLst/>
              <a:cxnLst/>
              <a:rect l="l" t="t" r="r" b="b"/>
              <a:pathLst>
                <a:path w="296" h="502" extrusionOk="0">
                  <a:moveTo>
                    <a:pt x="0" y="0"/>
                  </a:moveTo>
                  <a:lnTo>
                    <a:pt x="0"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4"/>
            <p:cNvSpPr/>
            <p:nvPr/>
          </p:nvSpPr>
          <p:spPr>
            <a:xfrm>
              <a:off x="1802696" y="2805759"/>
              <a:ext cx="53871" cy="91363"/>
            </a:xfrm>
            <a:custGeom>
              <a:avLst/>
              <a:gdLst/>
              <a:ahLst/>
              <a:cxnLst/>
              <a:rect l="l" t="t" r="r" b="b"/>
              <a:pathLst>
                <a:path w="296"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4"/>
            <p:cNvSpPr/>
            <p:nvPr/>
          </p:nvSpPr>
          <p:spPr>
            <a:xfrm>
              <a:off x="1709514" y="2805759"/>
              <a:ext cx="54053" cy="91363"/>
            </a:xfrm>
            <a:custGeom>
              <a:avLst/>
              <a:gdLst/>
              <a:ahLst/>
              <a:cxnLst/>
              <a:rect l="l" t="t" r="r" b="b"/>
              <a:pathLst>
                <a:path w="297"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4"/>
            <p:cNvSpPr/>
            <p:nvPr/>
          </p:nvSpPr>
          <p:spPr>
            <a:xfrm>
              <a:off x="1616513" y="2805759"/>
              <a:ext cx="53871" cy="91363"/>
            </a:xfrm>
            <a:custGeom>
              <a:avLst/>
              <a:gdLst/>
              <a:ahLst/>
              <a:cxnLst/>
              <a:rect l="l" t="t" r="r" b="b"/>
              <a:pathLst>
                <a:path w="296" h="502" extrusionOk="0">
                  <a:moveTo>
                    <a:pt x="0" y="0"/>
                  </a:moveTo>
                  <a:lnTo>
                    <a:pt x="0" y="502"/>
                  </a:lnTo>
                  <a:lnTo>
                    <a:pt x="295" y="502"/>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4"/>
            <p:cNvSpPr/>
            <p:nvPr/>
          </p:nvSpPr>
          <p:spPr>
            <a:xfrm>
              <a:off x="1521511" y="2805759"/>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4"/>
            <p:cNvSpPr/>
            <p:nvPr/>
          </p:nvSpPr>
          <p:spPr>
            <a:xfrm>
              <a:off x="1895879" y="2916778"/>
              <a:ext cx="53871" cy="91363"/>
            </a:xfrm>
            <a:custGeom>
              <a:avLst/>
              <a:gdLst/>
              <a:ahLst/>
              <a:cxnLst/>
              <a:rect l="l" t="t" r="r" b="b"/>
              <a:pathLst>
                <a:path w="296" h="502" extrusionOk="0">
                  <a:moveTo>
                    <a:pt x="0" y="0"/>
                  </a:moveTo>
                  <a:lnTo>
                    <a:pt x="0"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4"/>
            <p:cNvSpPr/>
            <p:nvPr/>
          </p:nvSpPr>
          <p:spPr>
            <a:xfrm>
              <a:off x="1802696" y="2916778"/>
              <a:ext cx="53871" cy="91363"/>
            </a:xfrm>
            <a:custGeom>
              <a:avLst/>
              <a:gdLst/>
              <a:ahLst/>
              <a:cxnLst/>
              <a:rect l="l" t="t" r="r" b="b"/>
              <a:pathLst>
                <a:path w="296"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4"/>
            <p:cNvSpPr/>
            <p:nvPr/>
          </p:nvSpPr>
          <p:spPr>
            <a:xfrm>
              <a:off x="1709514" y="2916778"/>
              <a:ext cx="54053" cy="91363"/>
            </a:xfrm>
            <a:custGeom>
              <a:avLst/>
              <a:gdLst/>
              <a:ahLst/>
              <a:cxnLst/>
              <a:rect l="l" t="t" r="r" b="b"/>
              <a:pathLst>
                <a:path w="297"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4"/>
            <p:cNvSpPr/>
            <p:nvPr/>
          </p:nvSpPr>
          <p:spPr>
            <a:xfrm>
              <a:off x="1616513" y="2916778"/>
              <a:ext cx="53871" cy="91363"/>
            </a:xfrm>
            <a:custGeom>
              <a:avLst/>
              <a:gdLst/>
              <a:ahLst/>
              <a:cxnLst/>
              <a:rect l="l" t="t" r="r" b="b"/>
              <a:pathLst>
                <a:path w="296" h="502" extrusionOk="0">
                  <a:moveTo>
                    <a:pt x="0" y="0"/>
                  </a:moveTo>
                  <a:lnTo>
                    <a:pt x="0" y="502"/>
                  </a:lnTo>
                  <a:lnTo>
                    <a:pt x="295" y="502"/>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4"/>
            <p:cNvSpPr/>
            <p:nvPr/>
          </p:nvSpPr>
          <p:spPr>
            <a:xfrm>
              <a:off x="1521511" y="2916778"/>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4"/>
            <p:cNvSpPr/>
            <p:nvPr/>
          </p:nvSpPr>
          <p:spPr>
            <a:xfrm>
              <a:off x="1895879" y="3029434"/>
              <a:ext cx="53871" cy="91727"/>
            </a:xfrm>
            <a:custGeom>
              <a:avLst/>
              <a:gdLst/>
              <a:ahLst/>
              <a:cxnLst/>
              <a:rect l="l" t="t" r="r" b="b"/>
              <a:pathLst>
                <a:path w="296" h="504" extrusionOk="0">
                  <a:moveTo>
                    <a:pt x="0" y="1"/>
                  </a:moveTo>
                  <a:lnTo>
                    <a:pt x="0"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4"/>
            <p:cNvSpPr/>
            <p:nvPr/>
          </p:nvSpPr>
          <p:spPr>
            <a:xfrm>
              <a:off x="1802696" y="3029434"/>
              <a:ext cx="53871" cy="91727"/>
            </a:xfrm>
            <a:custGeom>
              <a:avLst/>
              <a:gdLst/>
              <a:ahLst/>
              <a:cxnLst/>
              <a:rect l="l" t="t" r="r" b="b"/>
              <a:pathLst>
                <a:path w="296" h="504"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4"/>
            <p:cNvSpPr/>
            <p:nvPr/>
          </p:nvSpPr>
          <p:spPr>
            <a:xfrm>
              <a:off x="1709514" y="3029434"/>
              <a:ext cx="54053" cy="91727"/>
            </a:xfrm>
            <a:custGeom>
              <a:avLst/>
              <a:gdLst/>
              <a:ahLst/>
              <a:cxnLst/>
              <a:rect l="l" t="t" r="r" b="b"/>
              <a:pathLst>
                <a:path w="297" h="504"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4"/>
            <p:cNvSpPr/>
            <p:nvPr/>
          </p:nvSpPr>
          <p:spPr>
            <a:xfrm>
              <a:off x="1616513" y="3029434"/>
              <a:ext cx="53871" cy="91727"/>
            </a:xfrm>
            <a:custGeom>
              <a:avLst/>
              <a:gdLst/>
              <a:ahLst/>
              <a:cxnLst/>
              <a:rect l="l" t="t" r="r" b="b"/>
              <a:pathLst>
                <a:path w="296" h="504" extrusionOk="0">
                  <a:moveTo>
                    <a:pt x="0" y="1"/>
                  </a:moveTo>
                  <a:lnTo>
                    <a:pt x="0" y="503"/>
                  </a:lnTo>
                  <a:lnTo>
                    <a:pt x="295" y="503"/>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4"/>
            <p:cNvSpPr/>
            <p:nvPr/>
          </p:nvSpPr>
          <p:spPr>
            <a:xfrm>
              <a:off x="1521511" y="3029434"/>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4"/>
            <p:cNvSpPr/>
            <p:nvPr/>
          </p:nvSpPr>
          <p:spPr>
            <a:xfrm>
              <a:off x="1895879" y="3140635"/>
              <a:ext cx="53871" cy="91545"/>
            </a:xfrm>
            <a:custGeom>
              <a:avLst/>
              <a:gdLst/>
              <a:ahLst/>
              <a:cxnLst/>
              <a:rect l="l" t="t" r="r" b="b"/>
              <a:pathLst>
                <a:path w="296" h="503" extrusionOk="0">
                  <a:moveTo>
                    <a:pt x="0" y="0"/>
                  </a:moveTo>
                  <a:lnTo>
                    <a:pt x="0"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4"/>
            <p:cNvSpPr/>
            <p:nvPr/>
          </p:nvSpPr>
          <p:spPr>
            <a:xfrm>
              <a:off x="1802696" y="3140635"/>
              <a:ext cx="53871" cy="91545"/>
            </a:xfrm>
            <a:custGeom>
              <a:avLst/>
              <a:gdLst/>
              <a:ahLst/>
              <a:cxnLst/>
              <a:rect l="l" t="t" r="r" b="b"/>
              <a:pathLst>
                <a:path w="296" h="503"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4"/>
            <p:cNvSpPr/>
            <p:nvPr/>
          </p:nvSpPr>
          <p:spPr>
            <a:xfrm>
              <a:off x="1709514" y="3140635"/>
              <a:ext cx="54053" cy="91545"/>
            </a:xfrm>
            <a:custGeom>
              <a:avLst/>
              <a:gdLst/>
              <a:ahLst/>
              <a:cxnLst/>
              <a:rect l="l" t="t" r="r" b="b"/>
              <a:pathLst>
                <a:path w="297" h="503"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4"/>
            <p:cNvSpPr/>
            <p:nvPr/>
          </p:nvSpPr>
          <p:spPr>
            <a:xfrm>
              <a:off x="1616513" y="3140635"/>
              <a:ext cx="53871" cy="91545"/>
            </a:xfrm>
            <a:custGeom>
              <a:avLst/>
              <a:gdLst/>
              <a:ahLst/>
              <a:cxnLst/>
              <a:rect l="l" t="t" r="r" b="b"/>
              <a:pathLst>
                <a:path w="296" h="503" extrusionOk="0">
                  <a:moveTo>
                    <a:pt x="0" y="0"/>
                  </a:moveTo>
                  <a:lnTo>
                    <a:pt x="0" y="502"/>
                  </a:lnTo>
                  <a:lnTo>
                    <a:pt x="295" y="502"/>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4"/>
            <p:cNvSpPr/>
            <p:nvPr/>
          </p:nvSpPr>
          <p:spPr>
            <a:xfrm>
              <a:off x="1521511" y="3140635"/>
              <a:ext cx="55691" cy="91545"/>
            </a:xfrm>
            <a:custGeom>
              <a:avLst/>
              <a:gdLst/>
              <a:ahLst/>
              <a:cxnLst/>
              <a:rect l="l" t="t" r="r" b="b"/>
              <a:pathLst>
                <a:path w="306" h="503"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4"/>
            <p:cNvSpPr/>
            <p:nvPr/>
          </p:nvSpPr>
          <p:spPr>
            <a:xfrm>
              <a:off x="1423050" y="2805759"/>
              <a:ext cx="55691" cy="89725"/>
            </a:xfrm>
            <a:custGeom>
              <a:avLst/>
              <a:gdLst/>
              <a:ahLst/>
              <a:cxnLst/>
              <a:rect l="l" t="t" r="r" b="b"/>
              <a:pathLst>
                <a:path w="306" h="493" extrusionOk="0">
                  <a:moveTo>
                    <a:pt x="0" y="0"/>
                  </a:moveTo>
                  <a:lnTo>
                    <a:pt x="0" y="492"/>
                  </a:lnTo>
                  <a:lnTo>
                    <a:pt x="305" y="49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4"/>
            <p:cNvSpPr/>
            <p:nvPr/>
          </p:nvSpPr>
          <p:spPr>
            <a:xfrm>
              <a:off x="1329868" y="2805759"/>
              <a:ext cx="55691" cy="89725"/>
            </a:xfrm>
            <a:custGeom>
              <a:avLst/>
              <a:gdLst/>
              <a:ahLst/>
              <a:cxnLst/>
              <a:rect l="l" t="t" r="r" b="b"/>
              <a:pathLst>
                <a:path w="306" h="493" extrusionOk="0">
                  <a:moveTo>
                    <a:pt x="1" y="0"/>
                  </a:moveTo>
                  <a:lnTo>
                    <a:pt x="1" y="492"/>
                  </a:lnTo>
                  <a:lnTo>
                    <a:pt x="305" y="49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4"/>
            <p:cNvSpPr/>
            <p:nvPr/>
          </p:nvSpPr>
          <p:spPr>
            <a:xfrm>
              <a:off x="1236685" y="2805759"/>
              <a:ext cx="55691" cy="89725"/>
            </a:xfrm>
            <a:custGeom>
              <a:avLst/>
              <a:gdLst/>
              <a:ahLst/>
              <a:cxnLst/>
              <a:rect l="l" t="t" r="r" b="b"/>
              <a:pathLst>
                <a:path w="306" h="493" extrusionOk="0">
                  <a:moveTo>
                    <a:pt x="1" y="0"/>
                  </a:moveTo>
                  <a:lnTo>
                    <a:pt x="1" y="492"/>
                  </a:lnTo>
                  <a:lnTo>
                    <a:pt x="306" y="49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4"/>
            <p:cNvSpPr/>
            <p:nvPr/>
          </p:nvSpPr>
          <p:spPr>
            <a:xfrm>
              <a:off x="1143685" y="2805759"/>
              <a:ext cx="55509" cy="89725"/>
            </a:xfrm>
            <a:custGeom>
              <a:avLst/>
              <a:gdLst/>
              <a:ahLst/>
              <a:cxnLst/>
              <a:rect l="l" t="t" r="r" b="b"/>
              <a:pathLst>
                <a:path w="305" h="493" extrusionOk="0">
                  <a:moveTo>
                    <a:pt x="0" y="0"/>
                  </a:moveTo>
                  <a:lnTo>
                    <a:pt x="0" y="492"/>
                  </a:lnTo>
                  <a:lnTo>
                    <a:pt x="305" y="49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4"/>
            <p:cNvSpPr/>
            <p:nvPr/>
          </p:nvSpPr>
          <p:spPr>
            <a:xfrm>
              <a:off x="1050502" y="2805759"/>
              <a:ext cx="55691" cy="89725"/>
            </a:xfrm>
            <a:custGeom>
              <a:avLst/>
              <a:gdLst/>
              <a:ahLst/>
              <a:cxnLst/>
              <a:rect l="l" t="t" r="r" b="b"/>
              <a:pathLst>
                <a:path w="306" h="493" extrusionOk="0">
                  <a:moveTo>
                    <a:pt x="0" y="0"/>
                  </a:moveTo>
                  <a:lnTo>
                    <a:pt x="0" y="492"/>
                  </a:lnTo>
                  <a:lnTo>
                    <a:pt x="305" y="49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4"/>
            <p:cNvSpPr/>
            <p:nvPr/>
          </p:nvSpPr>
          <p:spPr>
            <a:xfrm>
              <a:off x="1423050" y="2916778"/>
              <a:ext cx="55691" cy="91363"/>
            </a:xfrm>
            <a:custGeom>
              <a:avLst/>
              <a:gdLst/>
              <a:ahLst/>
              <a:cxnLst/>
              <a:rect l="l" t="t" r="r" b="b"/>
              <a:pathLst>
                <a:path w="306"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4"/>
            <p:cNvSpPr/>
            <p:nvPr/>
          </p:nvSpPr>
          <p:spPr>
            <a:xfrm>
              <a:off x="1329868" y="2916778"/>
              <a:ext cx="55691" cy="91363"/>
            </a:xfrm>
            <a:custGeom>
              <a:avLst/>
              <a:gdLst/>
              <a:ahLst/>
              <a:cxnLst/>
              <a:rect l="l" t="t" r="r" b="b"/>
              <a:pathLst>
                <a:path w="306" h="502"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4"/>
            <p:cNvSpPr/>
            <p:nvPr/>
          </p:nvSpPr>
          <p:spPr>
            <a:xfrm>
              <a:off x="1236685" y="2916778"/>
              <a:ext cx="55691" cy="91363"/>
            </a:xfrm>
            <a:custGeom>
              <a:avLst/>
              <a:gdLst/>
              <a:ahLst/>
              <a:cxnLst/>
              <a:rect l="l" t="t" r="r" b="b"/>
              <a:pathLst>
                <a:path w="306"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4"/>
            <p:cNvSpPr/>
            <p:nvPr/>
          </p:nvSpPr>
          <p:spPr>
            <a:xfrm>
              <a:off x="1143685" y="2916778"/>
              <a:ext cx="55509" cy="91363"/>
            </a:xfrm>
            <a:custGeom>
              <a:avLst/>
              <a:gdLst/>
              <a:ahLst/>
              <a:cxnLst/>
              <a:rect l="l" t="t" r="r" b="b"/>
              <a:pathLst>
                <a:path w="305"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4"/>
            <p:cNvSpPr/>
            <p:nvPr/>
          </p:nvSpPr>
          <p:spPr>
            <a:xfrm>
              <a:off x="1050502" y="2916778"/>
              <a:ext cx="55691" cy="91363"/>
            </a:xfrm>
            <a:custGeom>
              <a:avLst/>
              <a:gdLst/>
              <a:ahLst/>
              <a:cxnLst/>
              <a:rect l="l" t="t" r="r" b="b"/>
              <a:pathLst>
                <a:path w="306"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4"/>
            <p:cNvSpPr/>
            <p:nvPr/>
          </p:nvSpPr>
          <p:spPr>
            <a:xfrm>
              <a:off x="1423050" y="3029434"/>
              <a:ext cx="55691" cy="89725"/>
            </a:xfrm>
            <a:custGeom>
              <a:avLst/>
              <a:gdLst/>
              <a:ahLst/>
              <a:cxnLst/>
              <a:rect l="l" t="t" r="r" b="b"/>
              <a:pathLst>
                <a:path w="306" h="493" extrusionOk="0">
                  <a:moveTo>
                    <a:pt x="0" y="1"/>
                  </a:moveTo>
                  <a:lnTo>
                    <a:pt x="0" y="493"/>
                  </a:lnTo>
                  <a:lnTo>
                    <a:pt x="305" y="49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4"/>
            <p:cNvSpPr/>
            <p:nvPr/>
          </p:nvSpPr>
          <p:spPr>
            <a:xfrm>
              <a:off x="1329868" y="3029434"/>
              <a:ext cx="55691" cy="89725"/>
            </a:xfrm>
            <a:custGeom>
              <a:avLst/>
              <a:gdLst/>
              <a:ahLst/>
              <a:cxnLst/>
              <a:rect l="l" t="t" r="r" b="b"/>
              <a:pathLst>
                <a:path w="306" h="493" extrusionOk="0">
                  <a:moveTo>
                    <a:pt x="1" y="1"/>
                  </a:moveTo>
                  <a:lnTo>
                    <a:pt x="1" y="493"/>
                  </a:lnTo>
                  <a:lnTo>
                    <a:pt x="305" y="49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4"/>
            <p:cNvSpPr/>
            <p:nvPr/>
          </p:nvSpPr>
          <p:spPr>
            <a:xfrm>
              <a:off x="1236685" y="3029434"/>
              <a:ext cx="55691" cy="89725"/>
            </a:xfrm>
            <a:custGeom>
              <a:avLst/>
              <a:gdLst/>
              <a:ahLst/>
              <a:cxnLst/>
              <a:rect l="l" t="t" r="r" b="b"/>
              <a:pathLst>
                <a:path w="306" h="493" extrusionOk="0">
                  <a:moveTo>
                    <a:pt x="1" y="1"/>
                  </a:moveTo>
                  <a:lnTo>
                    <a:pt x="1"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4"/>
            <p:cNvSpPr/>
            <p:nvPr/>
          </p:nvSpPr>
          <p:spPr>
            <a:xfrm>
              <a:off x="1143685" y="3029434"/>
              <a:ext cx="55509" cy="89725"/>
            </a:xfrm>
            <a:custGeom>
              <a:avLst/>
              <a:gdLst/>
              <a:ahLst/>
              <a:cxnLst/>
              <a:rect l="l" t="t" r="r" b="b"/>
              <a:pathLst>
                <a:path w="305" h="493" extrusionOk="0">
                  <a:moveTo>
                    <a:pt x="0" y="1"/>
                  </a:moveTo>
                  <a:lnTo>
                    <a:pt x="0" y="493"/>
                  </a:lnTo>
                  <a:lnTo>
                    <a:pt x="305" y="49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4"/>
            <p:cNvSpPr/>
            <p:nvPr/>
          </p:nvSpPr>
          <p:spPr>
            <a:xfrm>
              <a:off x="1050502" y="3029434"/>
              <a:ext cx="55691" cy="89725"/>
            </a:xfrm>
            <a:custGeom>
              <a:avLst/>
              <a:gdLst/>
              <a:ahLst/>
              <a:cxnLst/>
              <a:rect l="l" t="t" r="r" b="b"/>
              <a:pathLst>
                <a:path w="306" h="493" extrusionOk="0">
                  <a:moveTo>
                    <a:pt x="0" y="1"/>
                  </a:moveTo>
                  <a:lnTo>
                    <a:pt x="0" y="493"/>
                  </a:lnTo>
                  <a:lnTo>
                    <a:pt x="305" y="49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4"/>
            <p:cNvSpPr/>
            <p:nvPr/>
          </p:nvSpPr>
          <p:spPr>
            <a:xfrm>
              <a:off x="1423050" y="3140635"/>
              <a:ext cx="55691" cy="91545"/>
            </a:xfrm>
            <a:custGeom>
              <a:avLst/>
              <a:gdLst/>
              <a:ahLst/>
              <a:cxnLst/>
              <a:rect l="l" t="t" r="r" b="b"/>
              <a:pathLst>
                <a:path w="306" h="503"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4"/>
            <p:cNvSpPr/>
            <p:nvPr/>
          </p:nvSpPr>
          <p:spPr>
            <a:xfrm>
              <a:off x="1329868" y="3140635"/>
              <a:ext cx="55691" cy="91545"/>
            </a:xfrm>
            <a:custGeom>
              <a:avLst/>
              <a:gdLst/>
              <a:ahLst/>
              <a:cxnLst/>
              <a:rect l="l" t="t" r="r" b="b"/>
              <a:pathLst>
                <a:path w="306" h="503"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4"/>
            <p:cNvSpPr/>
            <p:nvPr/>
          </p:nvSpPr>
          <p:spPr>
            <a:xfrm>
              <a:off x="1236685" y="3140635"/>
              <a:ext cx="55691" cy="91545"/>
            </a:xfrm>
            <a:custGeom>
              <a:avLst/>
              <a:gdLst/>
              <a:ahLst/>
              <a:cxnLst/>
              <a:rect l="l" t="t" r="r" b="b"/>
              <a:pathLst>
                <a:path w="306" h="503"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4"/>
            <p:cNvSpPr/>
            <p:nvPr/>
          </p:nvSpPr>
          <p:spPr>
            <a:xfrm>
              <a:off x="1143685" y="3140635"/>
              <a:ext cx="55509" cy="91545"/>
            </a:xfrm>
            <a:custGeom>
              <a:avLst/>
              <a:gdLst/>
              <a:ahLst/>
              <a:cxnLst/>
              <a:rect l="l" t="t" r="r" b="b"/>
              <a:pathLst>
                <a:path w="305" h="503"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4"/>
            <p:cNvSpPr/>
            <p:nvPr/>
          </p:nvSpPr>
          <p:spPr>
            <a:xfrm>
              <a:off x="1050502" y="3140635"/>
              <a:ext cx="55691" cy="91545"/>
            </a:xfrm>
            <a:custGeom>
              <a:avLst/>
              <a:gdLst/>
              <a:ahLst/>
              <a:cxnLst/>
              <a:rect l="l" t="t" r="r" b="b"/>
              <a:pathLst>
                <a:path w="306" h="503"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4"/>
            <p:cNvSpPr/>
            <p:nvPr/>
          </p:nvSpPr>
          <p:spPr>
            <a:xfrm>
              <a:off x="1892239" y="3280227"/>
              <a:ext cx="55691" cy="91545"/>
            </a:xfrm>
            <a:custGeom>
              <a:avLst/>
              <a:gdLst/>
              <a:ahLst/>
              <a:cxnLst/>
              <a:rect l="l" t="t" r="r" b="b"/>
              <a:pathLst>
                <a:path w="306" h="503" extrusionOk="0">
                  <a:moveTo>
                    <a:pt x="1" y="1"/>
                  </a:moveTo>
                  <a:lnTo>
                    <a:pt x="1"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4"/>
            <p:cNvSpPr/>
            <p:nvPr/>
          </p:nvSpPr>
          <p:spPr>
            <a:xfrm>
              <a:off x="1799056" y="3280227"/>
              <a:ext cx="55691" cy="91545"/>
            </a:xfrm>
            <a:custGeom>
              <a:avLst/>
              <a:gdLst/>
              <a:ahLst/>
              <a:cxnLst/>
              <a:rect l="l" t="t" r="r" b="b"/>
              <a:pathLst>
                <a:path w="306"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4"/>
            <p:cNvSpPr/>
            <p:nvPr/>
          </p:nvSpPr>
          <p:spPr>
            <a:xfrm>
              <a:off x="1706056" y="3280227"/>
              <a:ext cx="55509" cy="91545"/>
            </a:xfrm>
            <a:custGeom>
              <a:avLst/>
              <a:gdLst/>
              <a:ahLst/>
              <a:cxnLst/>
              <a:rect l="l" t="t" r="r" b="b"/>
              <a:pathLst>
                <a:path w="305" h="503" extrusionOk="0">
                  <a:moveTo>
                    <a:pt x="0" y="1"/>
                  </a:moveTo>
                  <a:lnTo>
                    <a:pt x="0"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4"/>
            <p:cNvSpPr/>
            <p:nvPr/>
          </p:nvSpPr>
          <p:spPr>
            <a:xfrm>
              <a:off x="1612873" y="3280227"/>
              <a:ext cx="55691" cy="91545"/>
            </a:xfrm>
            <a:custGeom>
              <a:avLst/>
              <a:gdLst/>
              <a:ahLst/>
              <a:cxnLst/>
              <a:rect l="l" t="t" r="r" b="b"/>
              <a:pathLst>
                <a:path w="306" h="503" extrusionOk="0">
                  <a:moveTo>
                    <a:pt x="0" y="1"/>
                  </a:moveTo>
                  <a:lnTo>
                    <a:pt x="0"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4"/>
            <p:cNvSpPr/>
            <p:nvPr/>
          </p:nvSpPr>
          <p:spPr>
            <a:xfrm>
              <a:off x="1519691" y="3280227"/>
              <a:ext cx="55691" cy="91545"/>
            </a:xfrm>
            <a:custGeom>
              <a:avLst/>
              <a:gdLst/>
              <a:ahLst/>
              <a:cxnLst/>
              <a:rect l="l" t="t" r="r" b="b"/>
              <a:pathLst>
                <a:path w="306" h="503" extrusionOk="0">
                  <a:moveTo>
                    <a:pt x="1" y="1"/>
                  </a:moveTo>
                  <a:lnTo>
                    <a:pt x="1"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4"/>
            <p:cNvSpPr/>
            <p:nvPr/>
          </p:nvSpPr>
          <p:spPr>
            <a:xfrm>
              <a:off x="1892239" y="3391245"/>
              <a:ext cx="55691" cy="91727"/>
            </a:xfrm>
            <a:custGeom>
              <a:avLst/>
              <a:gdLst/>
              <a:ahLst/>
              <a:cxnLst/>
              <a:rect l="l" t="t" r="r" b="b"/>
              <a:pathLst>
                <a:path w="306" h="504" extrusionOk="0">
                  <a:moveTo>
                    <a:pt x="1" y="1"/>
                  </a:moveTo>
                  <a:lnTo>
                    <a:pt x="1"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4"/>
            <p:cNvSpPr/>
            <p:nvPr/>
          </p:nvSpPr>
          <p:spPr>
            <a:xfrm>
              <a:off x="1799056" y="3391245"/>
              <a:ext cx="55691" cy="91727"/>
            </a:xfrm>
            <a:custGeom>
              <a:avLst/>
              <a:gdLst/>
              <a:ahLst/>
              <a:cxnLst/>
              <a:rect l="l" t="t" r="r" b="b"/>
              <a:pathLst>
                <a:path w="306"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4"/>
            <p:cNvSpPr/>
            <p:nvPr/>
          </p:nvSpPr>
          <p:spPr>
            <a:xfrm>
              <a:off x="1706056" y="3391245"/>
              <a:ext cx="55509" cy="91727"/>
            </a:xfrm>
            <a:custGeom>
              <a:avLst/>
              <a:gdLst/>
              <a:ahLst/>
              <a:cxnLst/>
              <a:rect l="l" t="t" r="r" b="b"/>
              <a:pathLst>
                <a:path w="305" h="504" extrusionOk="0">
                  <a:moveTo>
                    <a:pt x="0" y="1"/>
                  </a:moveTo>
                  <a:lnTo>
                    <a:pt x="0"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4"/>
            <p:cNvSpPr/>
            <p:nvPr/>
          </p:nvSpPr>
          <p:spPr>
            <a:xfrm>
              <a:off x="1612873" y="3391245"/>
              <a:ext cx="55691" cy="91727"/>
            </a:xfrm>
            <a:custGeom>
              <a:avLst/>
              <a:gdLst/>
              <a:ahLst/>
              <a:cxnLst/>
              <a:rect l="l" t="t" r="r" b="b"/>
              <a:pathLst>
                <a:path w="306" h="504" extrusionOk="0">
                  <a:moveTo>
                    <a:pt x="0" y="1"/>
                  </a:moveTo>
                  <a:lnTo>
                    <a:pt x="0"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4"/>
            <p:cNvSpPr/>
            <p:nvPr/>
          </p:nvSpPr>
          <p:spPr>
            <a:xfrm>
              <a:off x="1519691" y="3391245"/>
              <a:ext cx="55691" cy="91727"/>
            </a:xfrm>
            <a:custGeom>
              <a:avLst/>
              <a:gdLst/>
              <a:ahLst/>
              <a:cxnLst/>
              <a:rect l="l" t="t" r="r" b="b"/>
              <a:pathLst>
                <a:path w="306" h="504" extrusionOk="0">
                  <a:moveTo>
                    <a:pt x="1" y="1"/>
                  </a:moveTo>
                  <a:lnTo>
                    <a:pt x="1" y="503"/>
                  </a:lnTo>
                  <a:lnTo>
                    <a:pt x="305" y="503"/>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4"/>
            <p:cNvSpPr/>
            <p:nvPr/>
          </p:nvSpPr>
          <p:spPr>
            <a:xfrm>
              <a:off x="1892239" y="3504266"/>
              <a:ext cx="55691" cy="91363"/>
            </a:xfrm>
            <a:custGeom>
              <a:avLst/>
              <a:gdLst/>
              <a:ahLst/>
              <a:cxnLst/>
              <a:rect l="l" t="t" r="r" b="b"/>
              <a:pathLst>
                <a:path w="306" h="502"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4"/>
            <p:cNvSpPr/>
            <p:nvPr/>
          </p:nvSpPr>
          <p:spPr>
            <a:xfrm>
              <a:off x="1799056" y="3504266"/>
              <a:ext cx="55691" cy="91363"/>
            </a:xfrm>
            <a:custGeom>
              <a:avLst/>
              <a:gdLst/>
              <a:ahLst/>
              <a:cxnLst/>
              <a:rect l="l" t="t" r="r" b="b"/>
              <a:pathLst>
                <a:path w="306"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4"/>
            <p:cNvSpPr/>
            <p:nvPr/>
          </p:nvSpPr>
          <p:spPr>
            <a:xfrm>
              <a:off x="1706056" y="3504266"/>
              <a:ext cx="55509" cy="91363"/>
            </a:xfrm>
            <a:custGeom>
              <a:avLst/>
              <a:gdLst/>
              <a:ahLst/>
              <a:cxnLst/>
              <a:rect l="l" t="t" r="r" b="b"/>
              <a:pathLst>
                <a:path w="305"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4"/>
            <p:cNvSpPr/>
            <p:nvPr/>
          </p:nvSpPr>
          <p:spPr>
            <a:xfrm>
              <a:off x="1612873" y="3504266"/>
              <a:ext cx="55691" cy="91363"/>
            </a:xfrm>
            <a:custGeom>
              <a:avLst/>
              <a:gdLst/>
              <a:ahLst/>
              <a:cxnLst/>
              <a:rect l="l" t="t" r="r" b="b"/>
              <a:pathLst>
                <a:path w="306"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4"/>
            <p:cNvSpPr/>
            <p:nvPr/>
          </p:nvSpPr>
          <p:spPr>
            <a:xfrm>
              <a:off x="1519691" y="3504266"/>
              <a:ext cx="55691" cy="91363"/>
            </a:xfrm>
            <a:custGeom>
              <a:avLst/>
              <a:gdLst/>
              <a:ahLst/>
              <a:cxnLst/>
              <a:rect l="l" t="t" r="r" b="b"/>
              <a:pathLst>
                <a:path w="306" h="502"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4"/>
            <p:cNvSpPr/>
            <p:nvPr/>
          </p:nvSpPr>
          <p:spPr>
            <a:xfrm>
              <a:off x="1892239" y="3615284"/>
              <a:ext cx="55691" cy="91363"/>
            </a:xfrm>
            <a:custGeom>
              <a:avLst/>
              <a:gdLst/>
              <a:ahLst/>
              <a:cxnLst/>
              <a:rect l="l" t="t" r="r" b="b"/>
              <a:pathLst>
                <a:path w="306" h="502"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4"/>
            <p:cNvSpPr/>
            <p:nvPr/>
          </p:nvSpPr>
          <p:spPr>
            <a:xfrm>
              <a:off x="1799056" y="3615284"/>
              <a:ext cx="55691" cy="91363"/>
            </a:xfrm>
            <a:custGeom>
              <a:avLst/>
              <a:gdLst/>
              <a:ahLst/>
              <a:cxnLst/>
              <a:rect l="l" t="t" r="r" b="b"/>
              <a:pathLst>
                <a:path w="306"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4"/>
            <p:cNvSpPr/>
            <p:nvPr/>
          </p:nvSpPr>
          <p:spPr>
            <a:xfrm>
              <a:off x="1706056" y="3615284"/>
              <a:ext cx="55509" cy="91363"/>
            </a:xfrm>
            <a:custGeom>
              <a:avLst/>
              <a:gdLst/>
              <a:ahLst/>
              <a:cxnLst/>
              <a:rect l="l" t="t" r="r" b="b"/>
              <a:pathLst>
                <a:path w="305"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4"/>
            <p:cNvSpPr/>
            <p:nvPr/>
          </p:nvSpPr>
          <p:spPr>
            <a:xfrm>
              <a:off x="1612873" y="3615284"/>
              <a:ext cx="55691" cy="91363"/>
            </a:xfrm>
            <a:custGeom>
              <a:avLst/>
              <a:gdLst/>
              <a:ahLst/>
              <a:cxnLst/>
              <a:rect l="l" t="t" r="r" b="b"/>
              <a:pathLst>
                <a:path w="306" h="502" extrusionOk="0">
                  <a:moveTo>
                    <a:pt x="0" y="0"/>
                  </a:moveTo>
                  <a:lnTo>
                    <a:pt x="0"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4"/>
            <p:cNvSpPr/>
            <p:nvPr/>
          </p:nvSpPr>
          <p:spPr>
            <a:xfrm>
              <a:off x="1519691" y="3615284"/>
              <a:ext cx="55691" cy="91363"/>
            </a:xfrm>
            <a:custGeom>
              <a:avLst/>
              <a:gdLst/>
              <a:ahLst/>
              <a:cxnLst/>
              <a:rect l="l" t="t" r="r" b="b"/>
              <a:pathLst>
                <a:path w="306" h="502" extrusionOk="0">
                  <a:moveTo>
                    <a:pt x="1" y="0"/>
                  </a:moveTo>
                  <a:lnTo>
                    <a:pt x="1" y="502"/>
                  </a:lnTo>
                  <a:lnTo>
                    <a:pt x="305" y="502"/>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4"/>
            <p:cNvSpPr/>
            <p:nvPr/>
          </p:nvSpPr>
          <p:spPr>
            <a:xfrm>
              <a:off x="1421230" y="3280227"/>
              <a:ext cx="55691" cy="91545"/>
            </a:xfrm>
            <a:custGeom>
              <a:avLst/>
              <a:gdLst/>
              <a:ahLst/>
              <a:cxnLst/>
              <a:rect l="l" t="t" r="r" b="b"/>
              <a:pathLst>
                <a:path w="306" h="503"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4"/>
            <p:cNvSpPr/>
            <p:nvPr/>
          </p:nvSpPr>
          <p:spPr>
            <a:xfrm>
              <a:off x="1328048" y="3280227"/>
              <a:ext cx="55691" cy="91545"/>
            </a:xfrm>
            <a:custGeom>
              <a:avLst/>
              <a:gdLst/>
              <a:ahLst/>
              <a:cxnLst/>
              <a:rect l="l" t="t" r="r" b="b"/>
              <a:pathLst>
                <a:path w="306" h="503"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4"/>
            <p:cNvSpPr/>
            <p:nvPr/>
          </p:nvSpPr>
          <p:spPr>
            <a:xfrm>
              <a:off x="1234865" y="3280227"/>
              <a:ext cx="55873" cy="91545"/>
            </a:xfrm>
            <a:custGeom>
              <a:avLst/>
              <a:gdLst/>
              <a:ahLst/>
              <a:cxnLst/>
              <a:rect l="l" t="t" r="r" b="b"/>
              <a:pathLst>
                <a:path w="307"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4"/>
            <p:cNvSpPr/>
            <p:nvPr/>
          </p:nvSpPr>
          <p:spPr>
            <a:xfrm>
              <a:off x="1141683" y="3280227"/>
              <a:ext cx="55873" cy="91545"/>
            </a:xfrm>
            <a:custGeom>
              <a:avLst/>
              <a:gdLst/>
              <a:ahLst/>
              <a:cxnLst/>
              <a:rect l="l" t="t" r="r" b="b"/>
              <a:pathLst>
                <a:path w="307"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4"/>
            <p:cNvSpPr/>
            <p:nvPr/>
          </p:nvSpPr>
          <p:spPr>
            <a:xfrm>
              <a:off x="1048682" y="3280227"/>
              <a:ext cx="55691" cy="91545"/>
            </a:xfrm>
            <a:custGeom>
              <a:avLst/>
              <a:gdLst/>
              <a:ahLst/>
              <a:cxnLst/>
              <a:rect l="l" t="t" r="r" b="b"/>
              <a:pathLst>
                <a:path w="306" h="503"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4"/>
            <p:cNvSpPr/>
            <p:nvPr/>
          </p:nvSpPr>
          <p:spPr>
            <a:xfrm>
              <a:off x="1421230" y="3391245"/>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4"/>
            <p:cNvSpPr/>
            <p:nvPr/>
          </p:nvSpPr>
          <p:spPr>
            <a:xfrm>
              <a:off x="1328048" y="3391245"/>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4"/>
            <p:cNvSpPr/>
            <p:nvPr/>
          </p:nvSpPr>
          <p:spPr>
            <a:xfrm>
              <a:off x="1234865" y="3391245"/>
              <a:ext cx="55873" cy="91727"/>
            </a:xfrm>
            <a:custGeom>
              <a:avLst/>
              <a:gdLst/>
              <a:ahLst/>
              <a:cxnLst/>
              <a:rect l="l" t="t" r="r" b="b"/>
              <a:pathLst>
                <a:path w="307"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4"/>
            <p:cNvSpPr/>
            <p:nvPr/>
          </p:nvSpPr>
          <p:spPr>
            <a:xfrm>
              <a:off x="1141683" y="3391245"/>
              <a:ext cx="55873" cy="91727"/>
            </a:xfrm>
            <a:custGeom>
              <a:avLst/>
              <a:gdLst/>
              <a:ahLst/>
              <a:cxnLst/>
              <a:rect l="l" t="t" r="r" b="b"/>
              <a:pathLst>
                <a:path w="307"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4"/>
            <p:cNvSpPr/>
            <p:nvPr/>
          </p:nvSpPr>
          <p:spPr>
            <a:xfrm>
              <a:off x="1048682" y="3391245"/>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4"/>
            <p:cNvSpPr/>
            <p:nvPr/>
          </p:nvSpPr>
          <p:spPr>
            <a:xfrm>
              <a:off x="1421230" y="3504266"/>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4"/>
            <p:cNvSpPr/>
            <p:nvPr/>
          </p:nvSpPr>
          <p:spPr>
            <a:xfrm>
              <a:off x="1328048" y="3504266"/>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4"/>
            <p:cNvSpPr/>
            <p:nvPr/>
          </p:nvSpPr>
          <p:spPr>
            <a:xfrm>
              <a:off x="1234865" y="3504266"/>
              <a:ext cx="55873" cy="91363"/>
            </a:xfrm>
            <a:custGeom>
              <a:avLst/>
              <a:gdLst/>
              <a:ahLst/>
              <a:cxnLst/>
              <a:rect l="l" t="t" r="r" b="b"/>
              <a:pathLst>
                <a:path w="307"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4"/>
            <p:cNvSpPr/>
            <p:nvPr/>
          </p:nvSpPr>
          <p:spPr>
            <a:xfrm>
              <a:off x="1141683" y="3504266"/>
              <a:ext cx="55873" cy="91363"/>
            </a:xfrm>
            <a:custGeom>
              <a:avLst/>
              <a:gdLst/>
              <a:ahLst/>
              <a:cxnLst/>
              <a:rect l="l" t="t" r="r" b="b"/>
              <a:pathLst>
                <a:path w="307"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4"/>
            <p:cNvSpPr/>
            <p:nvPr/>
          </p:nvSpPr>
          <p:spPr>
            <a:xfrm>
              <a:off x="1048682" y="3504266"/>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4"/>
            <p:cNvSpPr/>
            <p:nvPr/>
          </p:nvSpPr>
          <p:spPr>
            <a:xfrm>
              <a:off x="1421230" y="3615284"/>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4"/>
            <p:cNvSpPr/>
            <p:nvPr/>
          </p:nvSpPr>
          <p:spPr>
            <a:xfrm>
              <a:off x="1328048" y="3615284"/>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4"/>
            <p:cNvSpPr/>
            <p:nvPr/>
          </p:nvSpPr>
          <p:spPr>
            <a:xfrm>
              <a:off x="1234865" y="3615284"/>
              <a:ext cx="55873" cy="91363"/>
            </a:xfrm>
            <a:custGeom>
              <a:avLst/>
              <a:gdLst/>
              <a:ahLst/>
              <a:cxnLst/>
              <a:rect l="l" t="t" r="r" b="b"/>
              <a:pathLst>
                <a:path w="307"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4"/>
            <p:cNvSpPr/>
            <p:nvPr/>
          </p:nvSpPr>
          <p:spPr>
            <a:xfrm>
              <a:off x="1141683" y="3615284"/>
              <a:ext cx="55873" cy="91363"/>
            </a:xfrm>
            <a:custGeom>
              <a:avLst/>
              <a:gdLst/>
              <a:ahLst/>
              <a:cxnLst/>
              <a:rect l="l" t="t" r="r" b="b"/>
              <a:pathLst>
                <a:path w="307" h="502" extrusionOk="0">
                  <a:moveTo>
                    <a:pt x="1" y="0"/>
                  </a:moveTo>
                  <a:lnTo>
                    <a:pt x="1"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4"/>
            <p:cNvSpPr/>
            <p:nvPr/>
          </p:nvSpPr>
          <p:spPr>
            <a:xfrm>
              <a:off x="1048682" y="3615284"/>
              <a:ext cx="55691" cy="91363"/>
            </a:xfrm>
            <a:custGeom>
              <a:avLst/>
              <a:gdLst/>
              <a:ahLst/>
              <a:cxnLst/>
              <a:rect l="l" t="t" r="r" b="b"/>
              <a:pathLst>
                <a:path w="306" h="502" extrusionOk="0">
                  <a:moveTo>
                    <a:pt x="0" y="0"/>
                  </a:moveTo>
                  <a:lnTo>
                    <a:pt x="0" y="502"/>
                  </a:lnTo>
                  <a:lnTo>
                    <a:pt x="306" y="502"/>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4"/>
            <p:cNvSpPr/>
            <p:nvPr/>
          </p:nvSpPr>
          <p:spPr>
            <a:xfrm>
              <a:off x="1890419" y="3754876"/>
              <a:ext cx="55691" cy="91545"/>
            </a:xfrm>
            <a:custGeom>
              <a:avLst/>
              <a:gdLst/>
              <a:ahLst/>
              <a:cxnLst/>
              <a:rect l="l" t="t" r="r" b="b"/>
              <a:pathLst>
                <a:path w="306" h="503" extrusionOk="0">
                  <a:moveTo>
                    <a:pt x="0" y="1"/>
                  </a:moveTo>
                  <a:lnTo>
                    <a:pt x="0" y="502"/>
                  </a:lnTo>
                  <a:lnTo>
                    <a:pt x="306" y="502"/>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4"/>
            <p:cNvSpPr/>
            <p:nvPr/>
          </p:nvSpPr>
          <p:spPr>
            <a:xfrm>
              <a:off x="1797236" y="3754876"/>
              <a:ext cx="55873" cy="91545"/>
            </a:xfrm>
            <a:custGeom>
              <a:avLst/>
              <a:gdLst/>
              <a:ahLst/>
              <a:cxnLst/>
              <a:rect l="l" t="t" r="r" b="b"/>
              <a:pathLst>
                <a:path w="307" h="503" extrusionOk="0">
                  <a:moveTo>
                    <a:pt x="1" y="1"/>
                  </a:moveTo>
                  <a:lnTo>
                    <a:pt x="1" y="502"/>
                  </a:lnTo>
                  <a:lnTo>
                    <a:pt x="306" y="502"/>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4"/>
            <p:cNvSpPr/>
            <p:nvPr/>
          </p:nvSpPr>
          <p:spPr>
            <a:xfrm>
              <a:off x="1704054" y="3754876"/>
              <a:ext cx="55873" cy="91545"/>
            </a:xfrm>
            <a:custGeom>
              <a:avLst/>
              <a:gdLst/>
              <a:ahLst/>
              <a:cxnLst/>
              <a:rect l="l" t="t" r="r" b="b"/>
              <a:pathLst>
                <a:path w="307" h="503" extrusionOk="0">
                  <a:moveTo>
                    <a:pt x="1" y="1"/>
                  </a:moveTo>
                  <a:lnTo>
                    <a:pt x="1" y="502"/>
                  </a:lnTo>
                  <a:lnTo>
                    <a:pt x="306" y="502"/>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4"/>
            <p:cNvSpPr/>
            <p:nvPr/>
          </p:nvSpPr>
          <p:spPr>
            <a:xfrm>
              <a:off x="1611053" y="3754876"/>
              <a:ext cx="55691" cy="91545"/>
            </a:xfrm>
            <a:custGeom>
              <a:avLst/>
              <a:gdLst/>
              <a:ahLst/>
              <a:cxnLst/>
              <a:rect l="l" t="t" r="r" b="b"/>
              <a:pathLst>
                <a:path w="306" h="503" extrusionOk="0">
                  <a:moveTo>
                    <a:pt x="0" y="1"/>
                  </a:moveTo>
                  <a:lnTo>
                    <a:pt x="0" y="502"/>
                  </a:lnTo>
                  <a:lnTo>
                    <a:pt x="306" y="502"/>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4"/>
            <p:cNvSpPr/>
            <p:nvPr/>
          </p:nvSpPr>
          <p:spPr>
            <a:xfrm>
              <a:off x="1517871" y="3754876"/>
              <a:ext cx="55691" cy="91545"/>
            </a:xfrm>
            <a:custGeom>
              <a:avLst/>
              <a:gdLst/>
              <a:ahLst/>
              <a:cxnLst/>
              <a:rect l="l" t="t" r="r" b="b"/>
              <a:pathLst>
                <a:path w="306" h="503" extrusionOk="0">
                  <a:moveTo>
                    <a:pt x="1" y="1"/>
                  </a:moveTo>
                  <a:lnTo>
                    <a:pt x="1" y="502"/>
                  </a:lnTo>
                  <a:lnTo>
                    <a:pt x="306" y="502"/>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4"/>
            <p:cNvSpPr/>
            <p:nvPr/>
          </p:nvSpPr>
          <p:spPr>
            <a:xfrm>
              <a:off x="1890419" y="3867715"/>
              <a:ext cx="55691" cy="89725"/>
            </a:xfrm>
            <a:custGeom>
              <a:avLst/>
              <a:gdLst/>
              <a:ahLst/>
              <a:cxnLst/>
              <a:rect l="l" t="t" r="r" b="b"/>
              <a:pathLst>
                <a:path w="306" h="493" extrusionOk="0">
                  <a:moveTo>
                    <a:pt x="0" y="1"/>
                  </a:moveTo>
                  <a:lnTo>
                    <a:pt x="0"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4"/>
            <p:cNvSpPr/>
            <p:nvPr/>
          </p:nvSpPr>
          <p:spPr>
            <a:xfrm>
              <a:off x="1797236" y="3867715"/>
              <a:ext cx="55873" cy="89725"/>
            </a:xfrm>
            <a:custGeom>
              <a:avLst/>
              <a:gdLst/>
              <a:ahLst/>
              <a:cxnLst/>
              <a:rect l="l" t="t" r="r" b="b"/>
              <a:pathLst>
                <a:path w="307" h="493" extrusionOk="0">
                  <a:moveTo>
                    <a:pt x="1" y="1"/>
                  </a:moveTo>
                  <a:lnTo>
                    <a:pt x="1"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4"/>
            <p:cNvSpPr/>
            <p:nvPr/>
          </p:nvSpPr>
          <p:spPr>
            <a:xfrm>
              <a:off x="1704054" y="3867715"/>
              <a:ext cx="55873" cy="89725"/>
            </a:xfrm>
            <a:custGeom>
              <a:avLst/>
              <a:gdLst/>
              <a:ahLst/>
              <a:cxnLst/>
              <a:rect l="l" t="t" r="r" b="b"/>
              <a:pathLst>
                <a:path w="307" h="493" extrusionOk="0">
                  <a:moveTo>
                    <a:pt x="1" y="1"/>
                  </a:moveTo>
                  <a:lnTo>
                    <a:pt x="1"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4"/>
            <p:cNvSpPr/>
            <p:nvPr/>
          </p:nvSpPr>
          <p:spPr>
            <a:xfrm>
              <a:off x="1611053" y="3867715"/>
              <a:ext cx="55691" cy="89725"/>
            </a:xfrm>
            <a:custGeom>
              <a:avLst/>
              <a:gdLst/>
              <a:ahLst/>
              <a:cxnLst/>
              <a:rect l="l" t="t" r="r" b="b"/>
              <a:pathLst>
                <a:path w="306" h="493" extrusionOk="0">
                  <a:moveTo>
                    <a:pt x="0" y="1"/>
                  </a:moveTo>
                  <a:lnTo>
                    <a:pt x="0"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4"/>
            <p:cNvSpPr/>
            <p:nvPr/>
          </p:nvSpPr>
          <p:spPr>
            <a:xfrm>
              <a:off x="1517871" y="3867715"/>
              <a:ext cx="55691" cy="89725"/>
            </a:xfrm>
            <a:custGeom>
              <a:avLst/>
              <a:gdLst/>
              <a:ahLst/>
              <a:cxnLst/>
              <a:rect l="l" t="t" r="r" b="b"/>
              <a:pathLst>
                <a:path w="306" h="493" extrusionOk="0">
                  <a:moveTo>
                    <a:pt x="1" y="1"/>
                  </a:moveTo>
                  <a:lnTo>
                    <a:pt x="1" y="493"/>
                  </a:lnTo>
                  <a:lnTo>
                    <a:pt x="306" y="49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4"/>
            <p:cNvSpPr/>
            <p:nvPr/>
          </p:nvSpPr>
          <p:spPr>
            <a:xfrm>
              <a:off x="1890419" y="3978733"/>
              <a:ext cx="55691" cy="91545"/>
            </a:xfrm>
            <a:custGeom>
              <a:avLst/>
              <a:gdLst/>
              <a:ahLst/>
              <a:cxnLst/>
              <a:rect l="l" t="t" r="r" b="b"/>
              <a:pathLst>
                <a:path w="306" h="503"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4"/>
            <p:cNvSpPr/>
            <p:nvPr/>
          </p:nvSpPr>
          <p:spPr>
            <a:xfrm>
              <a:off x="1797236" y="3978733"/>
              <a:ext cx="55873" cy="91545"/>
            </a:xfrm>
            <a:custGeom>
              <a:avLst/>
              <a:gdLst/>
              <a:ahLst/>
              <a:cxnLst/>
              <a:rect l="l" t="t" r="r" b="b"/>
              <a:pathLst>
                <a:path w="307"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4"/>
            <p:cNvSpPr/>
            <p:nvPr/>
          </p:nvSpPr>
          <p:spPr>
            <a:xfrm>
              <a:off x="1704054" y="3978733"/>
              <a:ext cx="55873" cy="91545"/>
            </a:xfrm>
            <a:custGeom>
              <a:avLst/>
              <a:gdLst/>
              <a:ahLst/>
              <a:cxnLst/>
              <a:rect l="l" t="t" r="r" b="b"/>
              <a:pathLst>
                <a:path w="307"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4"/>
            <p:cNvSpPr/>
            <p:nvPr/>
          </p:nvSpPr>
          <p:spPr>
            <a:xfrm>
              <a:off x="1611053" y="3978733"/>
              <a:ext cx="55691" cy="91545"/>
            </a:xfrm>
            <a:custGeom>
              <a:avLst/>
              <a:gdLst/>
              <a:ahLst/>
              <a:cxnLst/>
              <a:rect l="l" t="t" r="r" b="b"/>
              <a:pathLst>
                <a:path w="306" h="503"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4"/>
            <p:cNvSpPr/>
            <p:nvPr/>
          </p:nvSpPr>
          <p:spPr>
            <a:xfrm>
              <a:off x="1517871" y="3978733"/>
              <a:ext cx="55691" cy="91545"/>
            </a:xfrm>
            <a:custGeom>
              <a:avLst/>
              <a:gdLst/>
              <a:ahLst/>
              <a:cxnLst/>
              <a:rect l="l" t="t" r="r" b="b"/>
              <a:pathLst>
                <a:path w="306" h="503"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4"/>
            <p:cNvSpPr/>
            <p:nvPr/>
          </p:nvSpPr>
          <p:spPr>
            <a:xfrm>
              <a:off x="1890419" y="4089752"/>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4"/>
            <p:cNvSpPr/>
            <p:nvPr/>
          </p:nvSpPr>
          <p:spPr>
            <a:xfrm>
              <a:off x="1797236" y="4089752"/>
              <a:ext cx="55873" cy="91727"/>
            </a:xfrm>
            <a:custGeom>
              <a:avLst/>
              <a:gdLst/>
              <a:ahLst/>
              <a:cxnLst/>
              <a:rect l="l" t="t" r="r" b="b"/>
              <a:pathLst>
                <a:path w="307"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4"/>
            <p:cNvSpPr/>
            <p:nvPr/>
          </p:nvSpPr>
          <p:spPr>
            <a:xfrm>
              <a:off x="1704054" y="4089752"/>
              <a:ext cx="55873" cy="91727"/>
            </a:xfrm>
            <a:custGeom>
              <a:avLst/>
              <a:gdLst/>
              <a:ahLst/>
              <a:cxnLst/>
              <a:rect l="l" t="t" r="r" b="b"/>
              <a:pathLst>
                <a:path w="307"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4"/>
            <p:cNvSpPr/>
            <p:nvPr/>
          </p:nvSpPr>
          <p:spPr>
            <a:xfrm>
              <a:off x="1611053" y="4089752"/>
              <a:ext cx="55691" cy="91727"/>
            </a:xfrm>
            <a:custGeom>
              <a:avLst/>
              <a:gdLst/>
              <a:ahLst/>
              <a:cxnLst/>
              <a:rect l="l" t="t" r="r" b="b"/>
              <a:pathLst>
                <a:path w="306" h="504" extrusionOk="0">
                  <a:moveTo>
                    <a:pt x="0" y="1"/>
                  </a:moveTo>
                  <a:lnTo>
                    <a:pt x="0"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4"/>
            <p:cNvSpPr/>
            <p:nvPr/>
          </p:nvSpPr>
          <p:spPr>
            <a:xfrm>
              <a:off x="1517871" y="4089752"/>
              <a:ext cx="55691" cy="91727"/>
            </a:xfrm>
            <a:custGeom>
              <a:avLst/>
              <a:gdLst/>
              <a:ahLst/>
              <a:cxnLst/>
              <a:rect l="l" t="t" r="r" b="b"/>
              <a:pathLst>
                <a:path w="306" h="504" extrusionOk="0">
                  <a:moveTo>
                    <a:pt x="1" y="1"/>
                  </a:moveTo>
                  <a:lnTo>
                    <a:pt x="1" y="503"/>
                  </a:lnTo>
                  <a:lnTo>
                    <a:pt x="306" y="503"/>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4"/>
            <p:cNvSpPr/>
            <p:nvPr/>
          </p:nvSpPr>
          <p:spPr>
            <a:xfrm>
              <a:off x="1419410" y="3754876"/>
              <a:ext cx="53871" cy="91545"/>
            </a:xfrm>
            <a:custGeom>
              <a:avLst/>
              <a:gdLst/>
              <a:ahLst/>
              <a:cxnLst/>
              <a:rect l="l" t="t" r="r" b="b"/>
              <a:pathLst>
                <a:path w="296" h="503" extrusionOk="0">
                  <a:moveTo>
                    <a:pt x="1" y="1"/>
                  </a:moveTo>
                  <a:lnTo>
                    <a:pt x="1" y="502"/>
                  </a:lnTo>
                  <a:lnTo>
                    <a:pt x="296" y="502"/>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4"/>
            <p:cNvSpPr/>
            <p:nvPr/>
          </p:nvSpPr>
          <p:spPr>
            <a:xfrm>
              <a:off x="1326228" y="3754876"/>
              <a:ext cx="54053" cy="91545"/>
            </a:xfrm>
            <a:custGeom>
              <a:avLst/>
              <a:gdLst/>
              <a:ahLst/>
              <a:cxnLst/>
              <a:rect l="l" t="t" r="r" b="b"/>
              <a:pathLst>
                <a:path w="297" h="503" extrusionOk="0">
                  <a:moveTo>
                    <a:pt x="1" y="1"/>
                  </a:moveTo>
                  <a:lnTo>
                    <a:pt x="1" y="502"/>
                  </a:lnTo>
                  <a:lnTo>
                    <a:pt x="296" y="502"/>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4"/>
            <p:cNvSpPr/>
            <p:nvPr/>
          </p:nvSpPr>
          <p:spPr>
            <a:xfrm>
              <a:off x="1233227" y="3754876"/>
              <a:ext cx="53871" cy="91545"/>
            </a:xfrm>
            <a:custGeom>
              <a:avLst/>
              <a:gdLst/>
              <a:ahLst/>
              <a:cxnLst/>
              <a:rect l="l" t="t" r="r" b="b"/>
              <a:pathLst>
                <a:path w="296" h="503" extrusionOk="0">
                  <a:moveTo>
                    <a:pt x="0" y="1"/>
                  </a:moveTo>
                  <a:lnTo>
                    <a:pt x="0" y="502"/>
                  </a:lnTo>
                  <a:lnTo>
                    <a:pt x="295" y="502"/>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4"/>
            <p:cNvSpPr/>
            <p:nvPr/>
          </p:nvSpPr>
          <p:spPr>
            <a:xfrm>
              <a:off x="1140045" y="3754876"/>
              <a:ext cx="53871" cy="91545"/>
            </a:xfrm>
            <a:custGeom>
              <a:avLst/>
              <a:gdLst/>
              <a:ahLst/>
              <a:cxnLst/>
              <a:rect l="l" t="t" r="r" b="b"/>
              <a:pathLst>
                <a:path w="296" h="503" extrusionOk="0">
                  <a:moveTo>
                    <a:pt x="0" y="1"/>
                  </a:moveTo>
                  <a:lnTo>
                    <a:pt x="0" y="502"/>
                  </a:lnTo>
                  <a:lnTo>
                    <a:pt x="296" y="502"/>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4"/>
            <p:cNvSpPr/>
            <p:nvPr/>
          </p:nvSpPr>
          <p:spPr>
            <a:xfrm>
              <a:off x="1046862" y="3754876"/>
              <a:ext cx="53871" cy="91545"/>
            </a:xfrm>
            <a:custGeom>
              <a:avLst/>
              <a:gdLst/>
              <a:ahLst/>
              <a:cxnLst/>
              <a:rect l="l" t="t" r="r" b="b"/>
              <a:pathLst>
                <a:path w="296" h="503" extrusionOk="0">
                  <a:moveTo>
                    <a:pt x="1" y="1"/>
                  </a:moveTo>
                  <a:lnTo>
                    <a:pt x="1" y="502"/>
                  </a:lnTo>
                  <a:lnTo>
                    <a:pt x="296" y="502"/>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4"/>
            <p:cNvSpPr/>
            <p:nvPr/>
          </p:nvSpPr>
          <p:spPr>
            <a:xfrm>
              <a:off x="1419410" y="3866077"/>
              <a:ext cx="53871" cy="91363"/>
            </a:xfrm>
            <a:custGeom>
              <a:avLst/>
              <a:gdLst/>
              <a:ahLst/>
              <a:cxnLst/>
              <a:rect l="l" t="t" r="r" b="b"/>
              <a:pathLst>
                <a:path w="296"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4"/>
            <p:cNvSpPr/>
            <p:nvPr/>
          </p:nvSpPr>
          <p:spPr>
            <a:xfrm>
              <a:off x="1326228" y="3866077"/>
              <a:ext cx="54053" cy="91363"/>
            </a:xfrm>
            <a:custGeom>
              <a:avLst/>
              <a:gdLst/>
              <a:ahLst/>
              <a:cxnLst/>
              <a:rect l="l" t="t" r="r" b="b"/>
              <a:pathLst>
                <a:path w="297"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4"/>
            <p:cNvSpPr/>
            <p:nvPr/>
          </p:nvSpPr>
          <p:spPr>
            <a:xfrm>
              <a:off x="1233227" y="3866077"/>
              <a:ext cx="53871" cy="91363"/>
            </a:xfrm>
            <a:custGeom>
              <a:avLst/>
              <a:gdLst/>
              <a:ahLst/>
              <a:cxnLst/>
              <a:rect l="l" t="t" r="r" b="b"/>
              <a:pathLst>
                <a:path w="296" h="502" extrusionOk="0">
                  <a:moveTo>
                    <a:pt x="0" y="0"/>
                  </a:moveTo>
                  <a:lnTo>
                    <a:pt x="0" y="502"/>
                  </a:lnTo>
                  <a:lnTo>
                    <a:pt x="295" y="502"/>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4"/>
            <p:cNvSpPr/>
            <p:nvPr/>
          </p:nvSpPr>
          <p:spPr>
            <a:xfrm>
              <a:off x="1140045" y="3866077"/>
              <a:ext cx="53871" cy="91363"/>
            </a:xfrm>
            <a:custGeom>
              <a:avLst/>
              <a:gdLst/>
              <a:ahLst/>
              <a:cxnLst/>
              <a:rect l="l" t="t" r="r" b="b"/>
              <a:pathLst>
                <a:path w="296" h="502" extrusionOk="0">
                  <a:moveTo>
                    <a:pt x="0" y="0"/>
                  </a:moveTo>
                  <a:lnTo>
                    <a:pt x="0"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4"/>
            <p:cNvSpPr/>
            <p:nvPr/>
          </p:nvSpPr>
          <p:spPr>
            <a:xfrm>
              <a:off x="1046862" y="3866077"/>
              <a:ext cx="53871" cy="91363"/>
            </a:xfrm>
            <a:custGeom>
              <a:avLst/>
              <a:gdLst/>
              <a:ahLst/>
              <a:cxnLst/>
              <a:rect l="l" t="t" r="r" b="b"/>
              <a:pathLst>
                <a:path w="296" h="502" extrusionOk="0">
                  <a:moveTo>
                    <a:pt x="1" y="0"/>
                  </a:moveTo>
                  <a:lnTo>
                    <a:pt x="1" y="502"/>
                  </a:lnTo>
                  <a:lnTo>
                    <a:pt x="296" y="502"/>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4"/>
            <p:cNvSpPr/>
            <p:nvPr/>
          </p:nvSpPr>
          <p:spPr>
            <a:xfrm>
              <a:off x="1419410" y="3978733"/>
              <a:ext cx="53871" cy="91545"/>
            </a:xfrm>
            <a:custGeom>
              <a:avLst/>
              <a:gdLst/>
              <a:ahLst/>
              <a:cxnLst/>
              <a:rect l="l" t="t" r="r" b="b"/>
              <a:pathLst>
                <a:path w="296" h="503"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4"/>
            <p:cNvSpPr/>
            <p:nvPr/>
          </p:nvSpPr>
          <p:spPr>
            <a:xfrm>
              <a:off x="1326228" y="3978733"/>
              <a:ext cx="54053" cy="91545"/>
            </a:xfrm>
            <a:custGeom>
              <a:avLst/>
              <a:gdLst/>
              <a:ahLst/>
              <a:cxnLst/>
              <a:rect l="l" t="t" r="r" b="b"/>
              <a:pathLst>
                <a:path w="297" h="503"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4"/>
            <p:cNvSpPr/>
            <p:nvPr/>
          </p:nvSpPr>
          <p:spPr>
            <a:xfrm>
              <a:off x="1233227" y="3978733"/>
              <a:ext cx="53871" cy="91545"/>
            </a:xfrm>
            <a:custGeom>
              <a:avLst/>
              <a:gdLst/>
              <a:ahLst/>
              <a:cxnLst/>
              <a:rect l="l" t="t" r="r" b="b"/>
              <a:pathLst>
                <a:path w="296" h="503" extrusionOk="0">
                  <a:moveTo>
                    <a:pt x="0" y="1"/>
                  </a:moveTo>
                  <a:lnTo>
                    <a:pt x="0" y="503"/>
                  </a:lnTo>
                  <a:lnTo>
                    <a:pt x="295" y="503"/>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4"/>
            <p:cNvSpPr/>
            <p:nvPr/>
          </p:nvSpPr>
          <p:spPr>
            <a:xfrm>
              <a:off x="1140045" y="3978733"/>
              <a:ext cx="53871" cy="91545"/>
            </a:xfrm>
            <a:custGeom>
              <a:avLst/>
              <a:gdLst/>
              <a:ahLst/>
              <a:cxnLst/>
              <a:rect l="l" t="t" r="r" b="b"/>
              <a:pathLst>
                <a:path w="296" h="503" extrusionOk="0">
                  <a:moveTo>
                    <a:pt x="0" y="1"/>
                  </a:moveTo>
                  <a:lnTo>
                    <a:pt x="0"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4"/>
            <p:cNvSpPr/>
            <p:nvPr/>
          </p:nvSpPr>
          <p:spPr>
            <a:xfrm>
              <a:off x="1046862" y="3978733"/>
              <a:ext cx="53871" cy="91545"/>
            </a:xfrm>
            <a:custGeom>
              <a:avLst/>
              <a:gdLst/>
              <a:ahLst/>
              <a:cxnLst/>
              <a:rect l="l" t="t" r="r" b="b"/>
              <a:pathLst>
                <a:path w="296" h="503"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4"/>
            <p:cNvSpPr/>
            <p:nvPr/>
          </p:nvSpPr>
          <p:spPr>
            <a:xfrm>
              <a:off x="1419410" y="4089752"/>
              <a:ext cx="53871" cy="91727"/>
            </a:xfrm>
            <a:custGeom>
              <a:avLst/>
              <a:gdLst/>
              <a:ahLst/>
              <a:cxnLst/>
              <a:rect l="l" t="t" r="r" b="b"/>
              <a:pathLst>
                <a:path w="296" h="504"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4"/>
            <p:cNvSpPr/>
            <p:nvPr/>
          </p:nvSpPr>
          <p:spPr>
            <a:xfrm>
              <a:off x="1326228" y="4089752"/>
              <a:ext cx="54053" cy="91727"/>
            </a:xfrm>
            <a:custGeom>
              <a:avLst/>
              <a:gdLst/>
              <a:ahLst/>
              <a:cxnLst/>
              <a:rect l="l" t="t" r="r" b="b"/>
              <a:pathLst>
                <a:path w="297" h="504"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4"/>
            <p:cNvSpPr/>
            <p:nvPr/>
          </p:nvSpPr>
          <p:spPr>
            <a:xfrm>
              <a:off x="1233227" y="4089752"/>
              <a:ext cx="53871" cy="91727"/>
            </a:xfrm>
            <a:custGeom>
              <a:avLst/>
              <a:gdLst/>
              <a:ahLst/>
              <a:cxnLst/>
              <a:rect l="l" t="t" r="r" b="b"/>
              <a:pathLst>
                <a:path w="296" h="504" extrusionOk="0">
                  <a:moveTo>
                    <a:pt x="0" y="1"/>
                  </a:moveTo>
                  <a:lnTo>
                    <a:pt x="0" y="503"/>
                  </a:lnTo>
                  <a:lnTo>
                    <a:pt x="295" y="503"/>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4"/>
            <p:cNvSpPr/>
            <p:nvPr/>
          </p:nvSpPr>
          <p:spPr>
            <a:xfrm>
              <a:off x="1140045" y="4089752"/>
              <a:ext cx="53871" cy="91727"/>
            </a:xfrm>
            <a:custGeom>
              <a:avLst/>
              <a:gdLst/>
              <a:ahLst/>
              <a:cxnLst/>
              <a:rect l="l" t="t" r="r" b="b"/>
              <a:pathLst>
                <a:path w="296" h="504" extrusionOk="0">
                  <a:moveTo>
                    <a:pt x="0" y="1"/>
                  </a:moveTo>
                  <a:lnTo>
                    <a:pt x="0"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4"/>
            <p:cNvSpPr/>
            <p:nvPr/>
          </p:nvSpPr>
          <p:spPr>
            <a:xfrm>
              <a:off x="1046862" y="4089752"/>
              <a:ext cx="53871" cy="91727"/>
            </a:xfrm>
            <a:custGeom>
              <a:avLst/>
              <a:gdLst/>
              <a:ahLst/>
              <a:cxnLst/>
              <a:rect l="l" t="t" r="r" b="b"/>
              <a:pathLst>
                <a:path w="296" h="504" extrusionOk="0">
                  <a:moveTo>
                    <a:pt x="1" y="1"/>
                  </a:moveTo>
                  <a:lnTo>
                    <a:pt x="1" y="503"/>
                  </a:lnTo>
                  <a:lnTo>
                    <a:pt x="296" y="503"/>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4"/>
            <p:cNvSpPr/>
            <p:nvPr/>
          </p:nvSpPr>
          <p:spPr>
            <a:xfrm>
              <a:off x="2571088" y="2227189"/>
              <a:ext cx="496307" cy="2101161"/>
            </a:xfrm>
            <a:custGeom>
              <a:avLst/>
              <a:gdLst/>
              <a:ahLst/>
              <a:cxnLst/>
              <a:rect l="l" t="t" r="r" b="b"/>
              <a:pathLst>
                <a:path w="2727" h="11545" extrusionOk="0">
                  <a:moveTo>
                    <a:pt x="0" y="0"/>
                  </a:moveTo>
                  <a:lnTo>
                    <a:pt x="0" y="11544"/>
                  </a:lnTo>
                  <a:lnTo>
                    <a:pt x="2726" y="11544"/>
                  </a:lnTo>
                  <a:lnTo>
                    <a:pt x="2726"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4"/>
            <p:cNvSpPr/>
            <p:nvPr/>
          </p:nvSpPr>
          <p:spPr>
            <a:xfrm>
              <a:off x="2963292" y="2320190"/>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4"/>
            <p:cNvSpPr/>
            <p:nvPr/>
          </p:nvSpPr>
          <p:spPr>
            <a:xfrm>
              <a:off x="2848634" y="2320190"/>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4"/>
            <p:cNvSpPr/>
            <p:nvPr/>
          </p:nvSpPr>
          <p:spPr>
            <a:xfrm>
              <a:off x="2735796" y="2320190"/>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4"/>
            <p:cNvSpPr/>
            <p:nvPr/>
          </p:nvSpPr>
          <p:spPr>
            <a:xfrm>
              <a:off x="2621138" y="2320190"/>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4"/>
            <p:cNvSpPr/>
            <p:nvPr/>
          </p:nvSpPr>
          <p:spPr>
            <a:xfrm>
              <a:off x="2963292" y="2467062"/>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4"/>
            <p:cNvSpPr/>
            <p:nvPr/>
          </p:nvSpPr>
          <p:spPr>
            <a:xfrm>
              <a:off x="2848634" y="2467062"/>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4"/>
            <p:cNvSpPr/>
            <p:nvPr/>
          </p:nvSpPr>
          <p:spPr>
            <a:xfrm>
              <a:off x="2735796" y="2467062"/>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4"/>
            <p:cNvSpPr/>
            <p:nvPr/>
          </p:nvSpPr>
          <p:spPr>
            <a:xfrm>
              <a:off x="2621138" y="2467062"/>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4"/>
            <p:cNvSpPr/>
            <p:nvPr/>
          </p:nvSpPr>
          <p:spPr>
            <a:xfrm>
              <a:off x="2963292" y="2613934"/>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4"/>
            <p:cNvSpPr/>
            <p:nvPr/>
          </p:nvSpPr>
          <p:spPr>
            <a:xfrm>
              <a:off x="2848634" y="2613934"/>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4"/>
            <p:cNvSpPr/>
            <p:nvPr/>
          </p:nvSpPr>
          <p:spPr>
            <a:xfrm>
              <a:off x="2735796" y="2613934"/>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4"/>
            <p:cNvSpPr/>
            <p:nvPr/>
          </p:nvSpPr>
          <p:spPr>
            <a:xfrm>
              <a:off x="2621138" y="2613934"/>
              <a:ext cx="53871" cy="54053"/>
            </a:xfrm>
            <a:custGeom>
              <a:avLst/>
              <a:gdLst/>
              <a:ahLst/>
              <a:cxnLst/>
              <a:rect l="l" t="t" r="r" b="b"/>
              <a:pathLst>
                <a:path w="296"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4"/>
            <p:cNvSpPr/>
            <p:nvPr/>
          </p:nvSpPr>
          <p:spPr>
            <a:xfrm>
              <a:off x="2963292" y="2760806"/>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4"/>
            <p:cNvSpPr/>
            <p:nvPr/>
          </p:nvSpPr>
          <p:spPr>
            <a:xfrm>
              <a:off x="2848634" y="2760806"/>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4"/>
            <p:cNvSpPr/>
            <p:nvPr/>
          </p:nvSpPr>
          <p:spPr>
            <a:xfrm>
              <a:off x="2735796" y="2760806"/>
              <a:ext cx="53871" cy="53871"/>
            </a:xfrm>
            <a:custGeom>
              <a:avLst/>
              <a:gdLst/>
              <a:ahLst/>
              <a:cxnLst/>
              <a:rect l="l" t="t" r="r" b="b"/>
              <a:pathLst>
                <a:path w="296" h="296"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4"/>
            <p:cNvSpPr/>
            <p:nvPr/>
          </p:nvSpPr>
          <p:spPr>
            <a:xfrm>
              <a:off x="2621138" y="2760806"/>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4"/>
            <p:cNvSpPr/>
            <p:nvPr/>
          </p:nvSpPr>
          <p:spPr>
            <a:xfrm>
              <a:off x="2963292" y="2907678"/>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4"/>
            <p:cNvSpPr/>
            <p:nvPr/>
          </p:nvSpPr>
          <p:spPr>
            <a:xfrm>
              <a:off x="2848634" y="2907678"/>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4"/>
            <p:cNvSpPr/>
            <p:nvPr/>
          </p:nvSpPr>
          <p:spPr>
            <a:xfrm>
              <a:off x="2735796" y="2907678"/>
              <a:ext cx="53871" cy="53871"/>
            </a:xfrm>
            <a:custGeom>
              <a:avLst/>
              <a:gdLst/>
              <a:ahLst/>
              <a:cxnLst/>
              <a:rect l="l" t="t" r="r" b="b"/>
              <a:pathLst>
                <a:path w="296" h="296"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4"/>
            <p:cNvSpPr/>
            <p:nvPr/>
          </p:nvSpPr>
          <p:spPr>
            <a:xfrm>
              <a:off x="2621138" y="2907678"/>
              <a:ext cx="53871" cy="53871"/>
            </a:xfrm>
            <a:custGeom>
              <a:avLst/>
              <a:gdLst/>
              <a:ahLst/>
              <a:cxnLst/>
              <a:rect l="l" t="t" r="r" b="b"/>
              <a:pathLst>
                <a:path w="296"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4"/>
            <p:cNvSpPr/>
            <p:nvPr/>
          </p:nvSpPr>
          <p:spPr>
            <a:xfrm>
              <a:off x="2963292" y="3052912"/>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4"/>
            <p:cNvSpPr/>
            <p:nvPr/>
          </p:nvSpPr>
          <p:spPr>
            <a:xfrm>
              <a:off x="2848634" y="3052912"/>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4"/>
            <p:cNvSpPr/>
            <p:nvPr/>
          </p:nvSpPr>
          <p:spPr>
            <a:xfrm>
              <a:off x="2735796" y="3052912"/>
              <a:ext cx="53871" cy="55509"/>
            </a:xfrm>
            <a:custGeom>
              <a:avLst/>
              <a:gdLst/>
              <a:ahLst/>
              <a:cxnLst/>
              <a:rect l="l" t="t" r="r" b="b"/>
              <a:pathLst>
                <a:path w="296" h="305" extrusionOk="0">
                  <a:moveTo>
                    <a:pt x="0" y="0"/>
                  </a:moveTo>
                  <a:lnTo>
                    <a:pt x="0"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4"/>
            <p:cNvSpPr/>
            <p:nvPr/>
          </p:nvSpPr>
          <p:spPr>
            <a:xfrm>
              <a:off x="2621138" y="3052912"/>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4"/>
            <p:cNvSpPr/>
            <p:nvPr/>
          </p:nvSpPr>
          <p:spPr>
            <a:xfrm>
              <a:off x="2963292" y="3199784"/>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4"/>
            <p:cNvSpPr/>
            <p:nvPr/>
          </p:nvSpPr>
          <p:spPr>
            <a:xfrm>
              <a:off x="2848634" y="3199784"/>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4"/>
            <p:cNvSpPr/>
            <p:nvPr/>
          </p:nvSpPr>
          <p:spPr>
            <a:xfrm>
              <a:off x="2735796" y="3199784"/>
              <a:ext cx="53871" cy="55509"/>
            </a:xfrm>
            <a:custGeom>
              <a:avLst/>
              <a:gdLst/>
              <a:ahLst/>
              <a:cxnLst/>
              <a:rect l="l" t="t" r="r" b="b"/>
              <a:pathLst>
                <a:path w="296" h="305" extrusionOk="0">
                  <a:moveTo>
                    <a:pt x="0" y="0"/>
                  </a:moveTo>
                  <a:lnTo>
                    <a:pt x="0"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4"/>
            <p:cNvSpPr/>
            <p:nvPr/>
          </p:nvSpPr>
          <p:spPr>
            <a:xfrm>
              <a:off x="2621138" y="3199784"/>
              <a:ext cx="53871" cy="55509"/>
            </a:xfrm>
            <a:custGeom>
              <a:avLst/>
              <a:gdLst/>
              <a:ahLst/>
              <a:cxnLst/>
              <a:rect l="l" t="t" r="r" b="b"/>
              <a:pathLst>
                <a:path w="296"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4"/>
            <p:cNvSpPr/>
            <p:nvPr/>
          </p:nvSpPr>
          <p:spPr>
            <a:xfrm>
              <a:off x="2963292" y="3346656"/>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4"/>
            <p:cNvSpPr/>
            <p:nvPr/>
          </p:nvSpPr>
          <p:spPr>
            <a:xfrm>
              <a:off x="2848634" y="3346656"/>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4"/>
            <p:cNvSpPr/>
            <p:nvPr/>
          </p:nvSpPr>
          <p:spPr>
            <a:xfrm>
              <a:off x="2735796" y="3346656"/>
              <a:ext cx="53871" cy="53871"/>
            </a:xfrm>
            <a:custGeom>
              <a:avLst/>
              <a:gdLst/>
              <a:ahLst/>
              <a:cxnLst/>
              <a:rect l="l" t="t" r="r" b="b"/>
              <a:pathLst>
                <a:path w="296" h="296" extrusionOk="0">
                  <a:moveTo>
                    <a:pt x="0" y="0"/>
                  </a:moveTo>
                  <a:lnTo>
                    <a:pt x="0"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4"/>
            <p:cNvSpPr/>
            <p:nvPr/>
          </p:nvSpPr>
          <p:spPr>
            <a:xfrm>
              <a:off x="2621138" y="3346656"/>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4"/>
            <p:cNvSpPr/>
            <p:nvPr/>
          </p:nvSpPr>
          <p:spPr>
            <a:xfrm>
              <a:off x="2963292" y="3493528"/>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4"/>
            <p:cNvSpPr/>
            <p:nvPr/>
          </p:nvSpPr>
          <p:spPr>
            <a:xfrm>
              <a:off x="2848634" y="3493528"/>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4"/>
            <p:cNvSpPr/>
            <p:nvPr/>
          </p:nvSpPr>
          <p:spPr>
            <a:xfrm>
              <a:off x="2735796" y="3493528"/>
              <a:ext cx="53871" cy="53871"/>
            </a:xfrm>
            <a:custGeom>
              <a:avLst/>
              <a:gdLst/>
              <a:ahLst/>
              <a:cxnLst/>
              <a:rect l="l" t="t" r="r" b="b"/>
              <a:pathLst>
                <a:path w="296" h="296" extrusionOk="0">
                  <a:moveTo>
                    <a:pt x="0" y="0"/>
                  </a:moveTo>
                  <a:lnTo>
                    <a:pt x="0"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4"/>
            <p:cNvSpPr/>
            <p:nvPr/>
          </p:nvSpPr>
          <p:spPr>
            <a:xfrm>
              <a:off x="2621138" y="3493528"/>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4"/>
            <p:cNvSpPr/>
            <p:nvPr/>
          </p:nvSpPr>
          <p:spPr>
            <a:xfrm>
              <a:off x="2963292" y="3640400"/>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4"/>
            <p:cNvSpPr/>
            <p:nvPr/>
          </p:nvSpPr>
          <p:spPr>
            <a:xfrm>
              <a:off x="2848634" y="3640400"/>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4"/>
            <p:cNvSpPr/>
            <p:nvPr/>
          </p:nvSpPr>
          <p:spPr>
            <a:xfrm>
              <a:off x="2735796" y="3640400"/>
              <a:ext cx="53871" cy="53871"/>
            </a:xfrm>
            <a:custGeom>
              <a:avLst/>
              <a:gdLst/>
              <a:ahLst/>
              <a:cxnLst/>
              <a:rect l="l" t="t" r="r" b="b"/>
              <a:pathLst>
                <a:path w="296" h="296" extrusionOk="0">
                  <a:moveTo>
                    <a:pt x="0" y="0"/>
                  </a:moveTo>
                  <a:lnTo>
                    <a:pt x="0"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4"/>
            <p:cNvSpPr/>
            <p:nvPr/>
          </p:nvSpPr>
          <p:spPr>
            <a:xfrm>
              <a:off x="2621138" y="3640400"/>
              <a:ext cx="53871" cy="53871"/>
            </a:xfrm>
            <a:custGeom>
              <a:avLst/>
              <a:gdLst/>
              <a:ahLst/>
              <a:cxnLst/>
              <a:rect l="l" t="t" r="r" b="b"/>
              <a:pathLst>
                <a:path w="296"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4"/>
            <p:cNvSpPr/>
            <p:nvPr/>
          </p:nvSpPr>
          <p:spPr>
            <a:xfrm>
              <a:off x="-2121527" y="3015238"/>
              <a:ext cx="1562085" cy="1313112"/>
            </a:xfrm>
            <a:custGeom>
              <a:avLst/>
              <a:gdLst/>
              <a:ahLst/>
              <a:cxnLst/>
              <a:rect l="l" t="t" r="r" b="b"/>
              <a:pathLst>
                <a:path w="8583" h="7215" extrusionOk="0">
                  <a:moveTo>
                    <a:pt x="1" y="0"/>
                  </a:moveTo>
                  <a:lnTo>
                    <a:pt x="1" y="7214"/>
                  </a:lnTo>
                  <a:lnTo>
                    <a:pt x="8582" y="7214"/>
                  </a:lnTo>
                  <a:lnTo>
                    <a:pt x="8582"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4"/>
            <p:cNvSpPr/>
            <p:nvPr/>
          </p:nvSpPr>
          <p:spPr>
            <a:xfrm>
              <a:off x="-1055751" y="2014070"/>
              <a:ext cx="496307" cy="2314280"/>
            </a:xfrm>
            <a:custGeom>
              <a:avLst/>
              <a:gdLst/>
              <a:ahLst/>
              <a:cxnLst/>
              <a:rect l="l" t="t" r="r" b="b"/>
              <a:pathLst>
                <a:path w="2727" h="12716" extrusionOk="0">
                  <a:moveTo>
                    <a:pt x="0" y="0"/>
                  </a:moveTo>
                  <a:lnTo>
                    <a:pt x="0" y="12715"/>
                  </a:lnTo>
                  <a:lnTo>
                    <a:pt x="2726" y="12715"/>
                  </a:lnTo>
                  <a:lnTo>
                    <a:pt x="2726"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4"/>
            <p:cNvSpPr/>
            <p:nvPr/>
          </p:nvSpPr>
          <p:spPr>
            <a:xfrm>
              <a:off x="-663547" y="2135826"/>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4"/>
            <p:cNvSpPr/>
            <p:nvPr/>
          </p:nvSpPr>
          <p:spPr>
            <a:xfrm>
              <a:off x="-778206" y="2135826"/>
              <a:ext cx="55691" cy="53871"/>
            </a:xfrm>
            <a:custGeom>
              <a:avLst/>
              <a:gdLst/>
              <a:ahLst/>
              <a:cxnLst/>
              <a:rect l="l" t="t" r="r" b="b"/>
              <a:pathLst>
                <a:path w="306" h="296" extrusionOk="0">
                  <a:moveTo>
                    <a:pt x="0" y="1"/>
                  </a:moveTo>
                  <a:lnTo>
                    <a:pt x="0" y="296"/>
                  </a:lnTo>
                  <a:lnTo>
                    <a:pt x="306" y="296"/>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4"/>
            <p:cNvSpPr/>
            <p:nvPr/>
          </p:nvSpPr>
          <p:spPr>
            <a:xfrm>
              <a:off x="-891044" y="2135826"/>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4"/>
            <p:cNvSpPr/>
            <p:nvPr/>
          </p:nvSpPr>
          <p:spPr>
            <a:xfrm>
              <a:off x="-1005520" y="2135826"/>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4"/>
            <p:cNvSpPr/>
            <p:nvPr/>
          </p:nvSpPr>
          <p:spPr>
            <a:xfrm>
              <a:off x="-663547" y="2282698"/>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4"/>
            <p:cNvSpPr/>
            <p:nvPr/>
          </p:nvSpPr>
          <p:spPr>
            <a:xfrm>
              <a:off x="-778206" y="2282698"/>
              <a:ext cx="55691" cy="53871"/>
            </a:xfrm>
            <a:custGeom>
              <a:avLst/>
              <a:gdLst/>
              <a:ahLst/>
              <a:cxnLst/>
              <a:rect l="l" t="t" r="r" b="b"/>
              <a:pathLst>
                <a:path w="306" h="296" extrusionOk="0">
                  <a:moveTo>
                    <a:pt x="0" y="1"/>
                  </a:moveTo>
                  <a:lnTo>
                    <a:pt x="0" y="296"/>
                  </a:lnTo>
                  <a:lnTo>
                    <a:pt x="306" y="296"/>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4"/>
            <p:cNvSpPr/>
            <p:nvPr/>
          </p:nvSpPr>
          <p:spPr>
            <a:xfrm>
              <a:off x="-891044" y="2282698"/>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4"/>
            <p:cNvSpPr/>
            <p:nvPr/>
          </p:nvSpPr>
          <p:spPr>
            <a:xfrm>
              <a:off x="-1005520" y="2282698"/>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4"/>
            <p:cNvSpPr/>
            <p:nvPr/>
          </p:nvSpPr>
          <p:spPr>
            <a:xfrm>
              <a:off x="-663547" y="2429570"/>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4"/>
            <p:cNvSpPr/>
            <p:nvPr/>
          </p:nvSpPr>
          <p:spPr>
            <a:xfrm>
              <a:off x="-778206" y="2429570"/>
              <a:ext cx="55691" cy="53871"/>
            </a:xfrm>
            <a:custGeom>
              <a:avLst/>
              <a:gdLst/>
              <a:ahLst/>
              <a:cxnLst/>
              <a:rect l="l" t="t" r="r" b="b"/>
              <a:pathLst>
                <a:path w="306" h="296" extrusionOk="0">
                  <a:moveTo>
                    <a:pt x="0" y="1"/>
                  </a:moveTo>
                  <a:lnTo>
                    <a:pt x="0" y="296"/>
                  </a:lnTo>
                  <a:lnTo>
                    <a:pt x="306" y="296"/>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4"/>
            <p:cNvSpPr/>
            <p:nvPr/>
          </p:nvSpPr>
          <p:spPr>
            <a:xfrm>
              <a:off x="-891044" y="2429570"/>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4"/>
            <p:cNvSpPr/>
            <p:nvPr/>
          </p:nvSpPr>
          <p:spPr>
            <a:xfrm>
              <a:off x="-1005520" y="2429570"/>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4"/>
            <p:cNvSpPr/>
            <p:nvPr/>
          </p:nvSpPr>
          <p:spPr>
            <a:xfrm>
              <a:off x="-663547" y="2574622"/>
              <a:ext cx="53871" cy="55691"/>
            </a:xfrm>
            <a:custGeom>
              <a:avLst/>
              <a:gdLst/>
              <a:ahLst/>
              <a:cxnLst/>
              <a:rect l="l" t="t" r="r" b="b"/>
              <a:pathLst>
                <a:path w="296" h="306" extrusionOk="0">
                  <a:moveTo>
                    <a:pt x="0" y="0"/>
                  </a:moveTo>
                  <a:lnTo>
                    <a:pt x="0" y="306"/>
                  </a:lnTo>
                  <a:lnTo>
                    <a:pt x="295" y="306"/>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4"/>
            <p:cNvSpPr/>
            <p:nvPr/>
          </p:nvSpPr>
          <p:spPr>
            <a:xfrm>
              <a:off x="-778206" y="2574622"/>
              <a:ext cx="55691" cy="55691"/>
            </a:xfrm>
            <a:custGeom>
              <a:avLst/>
              <a:gdLst/>
              <a:ahLst/>
              <a:cxnLst/>
              <a:rect l="l" t="t" r="r" b="b"/>
              <a:pathLst>
                <a:path w="306" h="306" extrusionOk="0">
                  <a:moveTo>
                    <a:pt x="0" y="0"/>
                  </a:moveTo>
                  <a:lnTo>
                    <a:pt x="0" y="306"/>
                  </a:lnTo>
                  <a:lnTo>
                    <a:pt x="306" y="30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4"/>
            <p:cNvSpPr/>
            <p:nvPr/>
          </p:nvSpPr>
          <p:spPr>
            <a:xfrm>
              <a:off x="-891044" y="2574622"/>
              <a:ext cx="54053" cy="55691"/>
            </a:xfrm>
            <a:custGeom>
              <a:avLst/>
              <a:gdLst/>
              <a:ahLst/>
              <a:cxnLst/>
              <a:rect l="l" t="t" r="r" b="b"/>
              <a:pathLst>
                <a:path w="297" h="306" extrusionOk="0">
                  <a:moveTo>
                    <a:pt x="1" y="0"/>
                  </a:moveTo>
                  <a:lnTo>
                    <a:pt x="1"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4"/>
            <p:cNvSpPr/>
            <p:nvPr/>
          </p:nvSpPr>
          <p:spPr>
            <a:xfrm>
              <a:off x="-1005520" y="2574622"/>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4"/>
            <p:cNvSpPr/>
            <p:nvPr/>
          </p:nvSpPr>
          <p:spPr>
            <a:xfrm>
              <a:off x="-663547" y="2721494"/>
              <a:ext cx="53871" cy="55691"/>
            </a:xfrm>
            <a:custGeom>
              <a:avLst/>
              <a:gdLst/>
              <a:ahLst/>
              <a:cxnLst/>
              <a:rect l="l" t="t" r="r" b="b"/>
              <a:pathLst>
                <a:path w="296" h="306" extrusionOk="0">
                  <a:moveTo>
                    <a:pt x="0" y="0"/>
                  </a:moveTo>
                  <a:lnTo>
                    <a:pt x="0" y="306"/>
                  </a:lnTo>
                  <a:lnTo>
                    <a:pt x="295" y="306"/>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4"/>
            <p:cNvSpPr/>
            <p:nvPr/>
          </p:nvSpPr>
          <p:spPr>
            <a:xfrm>
              <a:off x="-778206" y="2721494"/>
              <a:ext cx="55691" cy="55691"/>
            </a:xfrm>
            <a:custGeom>
              <a:avLst/>
              <a:gdLst/>
              <a:ahLst/>
              <a:cxnLst/>
              <a:rect l="l" t="t" r="r" b="b"/>
              <a:pathLst>
                <a:path w="306" h="306" extrusionOk="0">
                  <a:moveTo>
                    <a:pt x="0" y="0"/>
                  </a:moveTo>
                  <a:lnTo>
                    <a:pt x="0" y="306"/>
                  </a:lnTo>
                  <a:lnTo>
                    <a:pt x="306" y="306"/>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4"/>
            <p:cNvSpPr/>
            <p:nvPr/>
          </p:nvSpPr>
          <p:spPr>
            <a:xfrm>
              <a:off x="-891044" y="2721494"/>
              <a:ext cx="54053" cy="55691"/>
            </a:xfrm>
            <a:custGeom>
              <a:avLst/>
              <a:gdLst/>
              <a:ahLst/>
              <a:cxnLst/>
              <a:rect l="l" t="t" r="r" b="b"/>
              <a:pathLst>
                <a:path w="297" h="306" extrusionOk="0">
                  <a:moveTo>
                    <a:pt x="1" y="0"/>
                  </a:moveTo>
                  <a:lnTo>
                    <a:pt x="1"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4"/>
            <p:cNvSpPr/>
            <p:nvPr/>
          </p:nvSpPr>
          <p:spPr>
            <a:xfrm>
              <a:off x="-1005520" y="2721494"/>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4"/>
            <p:cNvSpPr/>
            <p:nvPr/>
          </p:nvSpPr>
          <p:spPr>
            <a:xfrm>
              <a:off x="-663547" y="2868366"/>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4"/>
            <p:cNvSpPr/>
            <p:nvPr/>
          </p:nvSpPr>
          <p:spPr>
            <a:xfrm>
              <a:off x="-778206" y="2868366"/>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4"/>
            <p:cNvSpPr/>
            <p:nvPr/>
          </p:nvSpPr>
          <p:spPr>
            <a:xfrm>
              <a:off x="-891044" y="2868366"/>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4"/>
            <p:cNvSpPr/>
            <p:nvPr/>
          </p:nvSpPr>
          <p:spPr>
            <a:xfrm>
              <a:off x="-1005520" y="2868366"/>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4"/>
            <p:cNvSpPr/>
            <p:nvPr/>
          </p:nvSpPr>
          <p:spPr>
            <a:xfrm>
              <a:off x="-663547" y="3015238"/>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4"/>
            <p:cNvSpPr/>
            <p:nvPr/>
          </p:nvSpPr>
          <p:spPr>
            <a:xfrm>
              <a:off x="-778206" y="3015238"/>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4"/>
            <p:cNvSpPr/>
            <p:nvPr/>
          </p:nvSpPr>
          <p:spPr>
            <a:xfrm>
              <a:off x="-891044" y="3015238"/>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4"/>
            <p:cNvSpPr/>
            <p:nvPr/>
          </p:nvSpPr>
          <p:spPr>
            <a:xfrm>
              <a:off x="-1005520" y="3015238"/>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4"/>
            <p:cNvSpPr/>
            <p:nvPr/>
          </p:nvSpPr>
          <p:spPr>
            <a:xfrm>
              <a:off x="-663547" y="3162110"/>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4"/>
            <p:cNvSpPr/>
            <p:nvPr/>
          </p:nvSpPr>
          <p:spPr>
            <a:xfrm>
              <a:off x="-778206" y="3162110"/>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4"/>
            <p:cNvSpPr/>
            <p:nvPr/>
          </p:nvSpPr>
          <p:spPr>
            <a:xfrm>
              <a:off x="-891044" y="3162110"/>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4"/>
            <p:cNvSpPr/>
            <p:nvPr/>
          </p:nvSpPr>
          <p:spPr>
            <a:xfrm>
              <a:off x="-1005520" y="3162110"/>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4"/>
            <p:cNvSpPr/>
            <p:nvPr/>
          </p:nvSpPr>
          <p:spPr>
            <a:xfrm>
              <a:off x="-663547" y="3308982"/>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4"/>
            <p:cNvSpPr/>
            <p:nvPr/>
          </p:nvSpPr>
          <p:spPr>
            <a:xfrm>
              <a:off x="-778206" y="3308982"/>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4"/>
            <p:cNvSpPr/>
            <p:nvPr/>
          </p:nvSpPr>
          <p:spPr>
            <a:xfrm>
              <a:off x="-891044" y="3308982"/>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4"/>
            <p:cNvSpPr/>
            <p:nvPr/>
          </p:nvSpPr>
          <p:spPr>
            <a:xfrm>
              <a:off x="-1005520" y="3308982"/>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4"/>
            <p:cNvSpPr/>
            <p:nvPr/>
          </p:nvSpPr>
          <p:spPr>
            <a:xfrm>
              <a:off x="-663547" y="3455854"/>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4"/>
            <p:cNvSpPr/>
            <p:nvPr/>
          </p:nvSpPr>
          <p:spPr>
            <a:xfrm>
              <a:off x="-778206" y="3455854"/>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4"/>
            <p:cNvSpPr/>
            <p:nvPr/>
          </p:nvSpPr>
          <p:spPr>
            <a:xfrm>
              <a:off x="-891044" y="3455854"/>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4"/>
            <p:cNvSpPr/>
            <p:nvPr/>
          </p:nvSpPr>
          <p:spPr>
            <a:xfrm>
              <a:off x="-1005520" y="3455854"/>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4"/>
            <p:cNvSpPr/>
            <p:nvPr/>
          </p:nvSpPr>
          <p:spPr>
            <a:xfrm>
              <a:off x="-663547" y="3602726"/>
              <a:ext cx="53871" cy="53871"/>
            </a:xfrm>
            <a:custGeom>
              <a:avLst/>
              <a:gdLst/>
              <a:ahLst/>
              <a:cxnLst/>
              <a:rect l="l" t="t" r="r" b="b"/>
              <a:pathLst>
                <a:path w="296" h="296" extrusionOk="0">
                  <a:moveTo>
                    <a:pt x="0" y="0"/>
                  </a:moveTo>
                  <a:lnTo>
                    <a:pt x="0" y="295"/>
                  </a:lnTo>
                  <a:lnTo>
                    <a:pt x="295" y="29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4"/>
            <p:cNvSpPr/>
            <p:nvPr/>
          </p:nvSpPr>
          <p:spPr>
            <a:xfrm>
              <a:off x="-778206" y="3602726"/>
              <a:ext cx="55691" cy="53871"/>
            </a:xfrm>
            <a:custGeom>
              <a:avLst/>
              <a:gdLst/>
              <a:ahLst/>
              <a:cxnLst/>
              <a:rect l="l" t="t" r="r" b="b"/>
              <a:pathLst>
                <a:path w="306" h="296" extrusionOk="0">
                  <a:moveTo>
                    <a:pt x="0" y="0"/>
                  </a:moveTo>
                  <a:lnTo>
                    <a:pt x="0" y="295"/>
                  </a:lnTo>
                  <a:lnTo>
                    <a:pt x="306" y="295"/>
                  </a:lnTo>
                  <a:lnTo>
                    <a:pt x="30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4"/>
            <p:cNvSpPr/>
            <p:nvPr/>
          </p:nvSpPr>
          <p:spPr>
            <a:xfrm>
              <a:off x="-891044" y="3602726"/>
              <a:ext cx="54053" cy="53871"/>
            </a:xfrm>
            <a:custGeom>
              <a:avLst/>
              <a:gdLst/>
              <a:ahLst/>
              <a:cxnLst/>
              <a:rect l="l" t="t" r="r" b="b"/>
              <a:pathLst>
                <a:path w="297" h="296" extrusionOk="0">
                  <a:moveTo>
                    <a:pt x="1" y="0"/>
                  </a:moveTo>
                  <a:lnTo>
                    <a:pt x="1" y="295"/>
                  </a:lnTo>
                  <a:lnTo>
                    <a:pt x="296" y="29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4"/>
            <p:cNvSpPr/>
            <p:nvPr/>
          </p:nvSpPr>
          <p:spPr>
            <a:xfrm>
              <a:off x="-1005520" y="3602726"/>
              <a:ext cx="55509" cy="53871"/>
            </a:xfrm>
            <a:custGeom>
              <a:avLst/>
              <a:gdLst/>
              <a:ahLst/>
              <a:cxnLst/>
              <a:rect l="l" t="t" r="r" b="b"/>
              <a:pathLst>
                <a:path w="305" h="296" extrusionOk="0">
                  <a:moveTo>
                    <a:pt x="0" y="0"/>
                  </a:moveTo>
                  <a:lnTo>
                    <a:pt x="0" y="295"/>
                  </a:lnTo>
                  <a:lnTo>
                    <a:pt x="305" y="29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4"/>
            <p:cNvSpPr/>
            <p:nvPr/>
          </p:nvSpPr>
          <p:spPr>
            <a:xfrm>
              <a:off x="-663547" y="3747778"/>
              <a:ext cx="53871" cy="55691"/>
            </a:xfrm>
            <a:custGeom>
              <a:avLst/>
              <a:gdLst/>
              <a:ahLst/>
              <a:cxnLst/>
              <a:rect l="l" t="t" r="r" b="b"/>
              <a:pathLst>
                <a:path w="296" h="306" extrusionOk="0">
                  <a:moveTo>
                    <a:pt x="0" y="1"/>
                  </a:moveTo>
                  <a:lnTo>
                    <a:pt x="0" y="305"/>
                  </a:lnTo>
                  <a:lnTo>
                    <a:pt x="295" y="305"/>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4"/>
            <p:cNvSpPr/>
            <p:nvPr/>
          </p:nvSpPr>
          <p:spPr>
            <a:xfrm>
              <a:off x="-778206" y="3747778"/>
              <a:ext cx="55691" cy="55691"/>
            </a:xfrm>
            <a:custGeom>
              <a:avLst/>
              <a:gdLst/>
              <a:ahLst/>
              <a:cxnLst/>
              <a:rect l="l" t="t" r="r" b="b"/>
              <a:pathLst>
                <a:path w="306" h="306" extrusionOk="0">
                  <a:moveTo>
                    <a:pt x="0" y="1"/>
                  </a:moveTo>
                  <a:lnTo>
                    <a:pt x="0" y="305"/>
                  </a:lnTo>
                  <a:lnTo>
                    <a:pt x="306" y="305"/>
                  </a:lnTo>
                  <a:lnTo>
                    <a:pt x="30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4"/>
            <p:cNvSpPr/>
            <p:nvPr/>
          </p:nvSpPr>
          <p:spPr>
            <a:xfrm>
              <a:off x="-891044" y="3747778"/>
              <a:ext cx="54053" cy="55691"/>
            </a:xfrm>
            <a:custGeom>
              <a:avLst/>
              <a:gdLst/>
              <a:ahLst/>
              <a:cxnLst/>
              <a:rect l="l" t="t" r="r" b="b"/>
              <a:pathLst>
                <a:path w="297" h="306" extrusionOk="0">
                  <a:moveTo>
                    <a:pt x="1" y="1"/>
                  </a:moveTo>
                  <a:lnTo>
                    <a:pt x="1" y="305"/>
                  </a:lnTo>
                  <a:lnTo>
                    <a:pt x="296" y="305"/>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4"/>
            <p:cNvSpPr/>
            <p:nvPr/>
          </p:nvSpPr>
          <p:spPr>
            <a:xfrm>
              <a:off x="-1005520" y="3747778"/>
              <a:ext cx="55509" cy="55691"/>
            </a:xfrm>
            <a:custGeom>
              <a:avLst/>
              <a:gdLst/>
              <a:ahLst/>
              <a:cxnLst/>
              <a:rect l="l" t="t" r="r" b="b"/>
              <a:pathLst>
                <a:path w="305" h="306" extrusionOk="0">
                  <a:moveTo>
                    <a:pt x="0" y="1"/>
                  </a:moveTo>
                  <a:lnTo>
                    <a:pt x="0" y="305"/>
                  </a:lnTo>
                  <a:lnTo>
                    <a:pt x="305" y="305"/>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4"/>
            <p:cNvSpPr/>
            <p:nvPr/>
          </p:nvSpPr>
          <p:spPr>
            <a:xfrm>
              <a:off x="-507758" y="2737692"/>
              <a:ext cx="1026466" cy="1590658"/>
            </a:xfrm>
            <a:custGeom>
              <a:avLst/>
              <a:gdLst/>
              <a:ahLst/>
              <a:cxnLst/>
              <a:rect l="l" t="t" r="r" b="b"/>
              <a:pathLst>
                <a:path w="5640" h="8740" extrusionOk="0">
                  <a:moveTo>
                    <a:pt x="1" y="0"/>
                  </a:moveTo>
                  <a:lnTo>
                    <a:pt x="1" y="8739"/>
                  </a:lnTo>
                  <a:lnTo>
                    <a:pt x="5639" y="8739"/>
                  </a:lnTo>
                  <a:lnTo>
                    <a:pt x="5639"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4"/>
            <p:cNvSpPr/>
            <p:nvPr/>
          </p:nvSpPr>
          <p:spPr>
            <a:xfrm>
              <a:off x="-423675" y="2945351"/>
              <a:ext cx="852840" cy="68249"/>
            </a:xfrm>
            <a:custGeom>
              <a:avLst/>
              <a:gdLst/>
              <a:ahLst/>
              <a:cxnLst/>
              <a:rect l="l" t="t" r="r" b="b"/>
              <a:pathLst>
                <a:path w="4686" h="375" extrusionOk="0">
                  <a:moveTo>
                    <a:pt x="1" y="1"/>
                  </a:moveTo>
                  <a:lnTo>
                    <a:pt x="1" y="375"/>
                  </a:lnTo>
                  <a:lnTo>
                    <a:pt x="4685" y="375"/>
                  </a:lnTo>
                  <a:lnTo>
                    <a:pt x="468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4"/>
            <p:cNvSpPr/>
            <p:nvPr/>
          </p:nvSpPr>
          <p:spPr>
            <a:xfrm>
              <a:off x="-423675" y="3111879"/>
              <a:ext cx="852840" cy="66611"/>
            </a:xfrm>
            <a:custGeom>
              <a:avLst/>
              <a:gdLst/>
              <a:ahLst/>
              <a:cxnLst/>
              <a:rect l="l" t="t" r="r" b="b"/>
              <a:pathLst>
                <a:path w="4686" h="366" extrusionOk="0">
                  <a:moveTo>
                    <a:pt x="1" y="1"/>
                  </a:moveTo>
                  <a:lnTo>
                    <a:pt x="1" y="365"/>
                  </a:lnTo>
                  <a:lnTo>
                    <a:pt x="4685" y="365"/>
                  </a:lnTo>
                  <a:lnTo>
                    <a:pt x="468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4"/>
            <p:cNvSpPr/>
            <p:nvPr/>
          </p:nvSpPr>
          <p:spPr>
            <a:xfrm>
              <a:off x="-423675" y="3278589"/>
              <a:ext cx="852840" cy="66247"/>
            </a:xfrm>
            <a:custGeom>
              <a:avLst/>
              <a:gdLst/>
              <a:ahLst/>
              <a:cxnLst/>
              <a:rect l="l" t="t" r="r" b="b"/>
              <a:pathLst>
                <a:path w="4686" h="364" extrusionOk="0">
                  <a:moveTo>
                    <a:pt x="1" y="0"/>
                  </a:moveTo>
                  <a:lnTo>
                    <a:pt x="1" y="364"/>
                  </a:lnTo>
                  <a:lnTo>
                    <a:pt x="4685" y="364"/>
                  </a:lnTo>
                  <a:lnTo>
                    <a:pt x="468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4"/>
            <p:cNvSpPr/>
            <p:nvPr/>
          </p:nvSpPr>
          <p:spPr>
            <a:xfrm>
              <a:off x="-423675" y="3445117"/>
              <a:ext cx="852840" cy="66429"/>
            </a:xfrm>
            <a:custGeom>
              <a:avLst/>
              <a:gdLst/>
              <a:ahLst/>
              <a:cxnLst/>
              <a:rect l="l" t="t" r="r" b="b"/>
              <a:pathLst>
                <a:path w="4686" h="365" extrusionOk="0">
                  <a:moveTo>
                    <a:pt x="1" y="0"/>
                  </a:moveTo>
                  <a:lnTo>
                    <a:pt x="1" y="365"/>
                  </a:lnTo>
                  <a:lnTo>
                    <a:pt x="4685" y="365"/>
                  </a:lnTo>
                  <a:lnTo>
                    <a:pt x="468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4"/>
            <p:cNvSpPr/>
            <p:nvPr/>
          </p:nvSpPr>
          <p:spPr>
            <a:xfrm>
              <a:off x="3591911" y="2760806"/>
              <a:ext cx="437158" cy="1567544"/>
            </a:xfrm>
            <a:custGeom>
              <a:avLst/>
              <a:gdLst/>
              <a:ahLst/>
              <a:cxnLst/>
              <a:rect l="l" t="t" r="r" b="b"/>
              <a:pathLst>
                <a:path w="2402" h="8613" extrusionOk="0">
                  <a:moveTo>
                    <a:pt x="0" y="1"/>
                  </a:moveTo>
                  <a:lnTo>
                    <a:pt x="0" y="8612"/>
                  </a:lnTo>
                  <a:lnTo>
                    <a:pt x="2402" y="8612"/>
                  </a:lnTo>
                  <a:lnTo>
                    <a:pt x="2402"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4"/>
            <p:cNvSpPr/>
            <p:nvPr/>
          </p:nvSpPr>
          <p:spPr>
            <a:xfrm>
              <a:off x="-1481989" y="3719205"/>
              <a:ext cx="14560" cy="609146"/>
            </a:xfrm>
            <a:custGeom>
              <a:avLst/>
              <a:gdLst/>
              <a:ahLst/>
              <a:cxnLst/>
              <a:rect l="l" t="t" r="r" b="b"/>
              <a:pathLst>
                <a:path w="80" h="3347" extrusionOk="0">
                  <a:moveTo>
                    <a:pt x="0" y="0"/>
                  </a:moveTo>
                  <a:lnTo>
                    <a:pt x="0" y="3346"/>
                  </a:lnTo>
                  <a:lnTo>
                    <a:pt x="79" y="3346"/>
                  </a:lnTo>
                  <a:lnTo>
                    <a:pt x="79" y="0"/>
                  </a:lnTo>
                  <a:close/>
                </a:path>
              </a:pathLst>
            </a:custGeom>
            <a:solidFill>
              <a:srgbClr val="006B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4"/>
            <p:cNvSpPr/>
            <p:nvPr/>
          </p:nvSpPr>
          <p:spPr>
            <a:xfrm>
              <a:off x="-1566253" y="3939422"/>
              <a:ext cx="182907" cy="388929"/>
            </a:xfrm>
            <a:custGeom>
              <a:avLst/>
              <a:gdLst/>
              <a:ahLst/>
              <a:cxnLst/>
              <a:rect l="l" t="t" r="r" b="b"/>
              <a:pathLst>
                <a:path w="1005" h="2137" extrusionOk="0">
                  <a:moveTo>
                    <a:pt x="0" y="0"/>
                  </a:moveTo>
                  <a:lnTo>
                    <a:pt x="0" y="2136"/>
                  </a:lnTo>
                  <a:lnTo>
                    <a:pt x="1004" y="2136"/>
                  </a:lnTo>
                  <a:lnTo>
                    <a:pt x="1004"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4"/>
            <p:cNvSpPr/>
            <p:nvPr/>
          </p:nvSpPr>
          <p:spPr>
            <a:xfrm>
              <a:off x="-1917326" y="2469064"/>
              <a:ext cx="594768" cy="1859286"/>
            </a:xfrm>
            <a:custGeom>
              <a:avLst/>
              <a:gdLst/>
              <a:ahLst/>
              <a:cxnLst/>
              <a:rect l="l" t="t" r="r" b="b"/>
              <a:pathLst>
                <a:path w="3268" h="10216" extrusionOk="0">
                  <a:moveTo>
                    <a:pt x="1" y="0"/>
                  </a:moveTo>
                  <a:lnTo>
                    <a:pt x="1" y="10215"/>
                  </a:lnTo>
                  <a:lnTo>
                    <a:pt x="3268" y="10215"/>
                  </a:lnTo>
                  <a:lnTo>
                    <a:pt x="3268"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4"/>
            <p:cNvSpPr/>
            <p:nvPr/>
          </p:nvSpPr>
          <p:spPr>
            <a:xfrm>
              <a:off x="513246" y="2040823"/>
              <a:ext cx="501585" cy="2287527"/>
            </a:xfrm>
            <a:custGeom>
              <a:avLst/>
              <a:gdLst/>
              <a:ahLst/>
              <a:cxnLst/>
              <a:rect l="l" t="t" r="r" b="b"/>
              <a:pathLst>
                <a:path w="2756" h="12569" extrusionOk="0">
                  <a:moveTo>
                    <a:pt x="0" y="1"/>
                  </a:moveTo>
                  <a:lnTo>
                    <a:pt x="0" y="12568"/>
                  </a:lnTo>
                  <a:lnTo>
                    <a:pt x="2756" y="12568"/>
                  </a:lnTo>
                  <a:lnTo>
                    <a:pt x="2756"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4"/>
            <p:cNvSpPr/>
            <p:nvPr/>
          </p:nvSpPr>
          <p:spPr>
            <a:xfrm>
              <a:off x="-1476711" y="2538769"/>
              <a:ext cx="53871" cy="53871"/>
            </a:xfrm>
            <a:custGeom>
              <a:avLst/>
              <a:gdLst/>
              <a:ahLst/>
              <a:cxnLst/>
              <a:rect l="l" t="t" r="r" b="b"/>
              <a:pathLst>
                <a:path w="296" h="296" extrusionOk="0">
                  <a:moveTo>
                    <a:pt x="0" y="0"/>
                  </a:moveTo>
                  <a:lnTo>
                    <a:pt x="0" y="296"/>
                  </a:lnTo>
                  <a:lnTo>
                    <a:pt x="296" y="29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4"/>
            <p:cNvSpPr/>
            <p:nvPr/>
          </p:nvSpPr>
          <p:spPr>
            <a:xfrm>
              <a:off x="-1589549" y="2538769"/>
              <a:ext cx="54053" cy="53871"/>
            </a:xfrm>
            <a:custGeom>
              <a:avLst/>
              <a:gdLst/>
              <a:ahLst/>
              <a:cxnLst/>
              <a:rect l="l" t="t" r="r" b="b"/>
              <a:pathLst>
                <a:path w="297" h="296" extrusionOk="0">
                  <a:moveTo>
                    <a:pt x="1" y="0"/>
                  </a:moveTo>
                  <a:lnTo>
                    <a:pt x="1" y="296"/>
                  </a:lnTo>
                  <a:lnTo>
                    <a:pt x="296" y="29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4"/>
            <p:cNvSpPr/>
            <p:nvPr/>
          </p:nvSpPr>
          <p:spPr>
            <a:xfrm>
              <a:off x="-1704025" y="2538769"/>
              <a:ext cx="53871" cy="53871"/>
            </a:xfrm>
            <a:custGeom>
              <a:avLst/>
              <a:gdLst/>
              <a:ahLst/>
              <a:cxnLst/>
              <a:rect l="l" t="t" r="r" b="b"/>
              <a:pathLst>
                <a:path w="296" h="296" extrusionOk="0">
                  <a:moveTo>
                    <a:pt x="0" y="0"/>
                  </a:moveTo>
                  <a:lnTo>
                    <a:pt x="0" y="296"/>
                  </a:lnTo>
                  <a:lnTo>
                    <a:pt x="295" y="296"/>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4"/>
            <p:cNvSpPr/>
            <p:nvPr/>
          </p:nvSpPr>
          <p:spPr>
            <a:xfrm>
              <a:off x="-1818683" y="2538769"/>
              <a:ext cx="55509" cy="53871"/>
            </a:xfrm>
            <a:custGeom>
              <a:avLst/>
              <a:gdLst/>
              <a:ahLst/>
              <a:cxnLst/>
              <a:rect l="l" t="t" r="r" b="b"/>
              <a:pathLst>
                <a:path w="305" h="296" extrusionOk="0">
                  <a:moveTo>
                    <a:pt x="0" y="0"/>
                  </a:moveTo>
                  <a:lnTo>
                    <a:pt x="0" y="296"/>
                  </a:lnTo>
                  <a:lnTo>
                    <a:pt x="305" y="296"/>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4"/>
            <p:cNvSpPr/>
            <p:nvPr/>
          </p:nvSpPr>
          <p:spPr>
            <a:xfrm>
              <a:off x="-1476711" y="2684003"/>
              <a:ext cx="53871" cy="55509"/>
            </a:xfrm>
            <a:custGeom>
              <a:avLst/>
              <a:gdLst/>
              <a:ahLst/>
              <a:cxnLst/>
              <a:rect l="l" t="t" r="r" b="b"/>
              <a:pathLst>
                <a:path w="296" h="305" extrusionOk="0">
                  <a:moveTo>
                    <a:pt x="0" y="0"/>
                  </a:moveTo>
                  <a:lnTo>
                    <a:pt x="0"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4"/>
            <p:cNvSpPr/>
            <p:nvPr/>
          </p:nvSpPr>
          <p:spPr>
            <a:xfrm>
              <a:off x="-1589549" y="2684003"/>
              <a:ext cx="54053" cy="55509"/>
            </a:xfrm>
            <a:custGeom>
              <a:avLst/>
              <a:gdLst/>
              <a:ahLst/>
              <a:cxnLst/>
              <a:rect l="l" t="t" r="r" b="b"/>
              <a:pathLst>
                <a:path w="297" h="305" extrusionOk="0">
                  <a:moveTo>
                    <a:pt x="1" y="0"/>
                  </a:moveTo>
                  <a:lnTo>
                    <a:pt x="1" y="305"/>
                  </a:lnTo>
                  <a:lnTo>
                    <a:pt x="296" y="305"/>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4"/>
            <p:cNvSpPr/>
            <p:nvPr/>
          </p:nvSpPr>
          <p:spPr>
            <a:xfrm>
              <a:off x="-1704025" y="2684003"/>
              <a:ext cx="53871" cy="55509"/>
            </a:xfrm>
            <a:custGeom>
              <a:avLst/>
              <a:gdLst/>
              <a:ahLst/>
              <a:cxnLst/>
              <a:rect l="l" t="t" r="r" b="b"/>
              <a:pathLst>
                <a:path w="296" h="305" extrusionOk="0">
                  <a:moveTo>
                    <a:pt x="0" y="0"/>
                  </a:moveTo>
                  <a:lnTo>
                    <a:pt x="0" y="305"/>
                  </a:lnTo>
                  <a:lnTo>
                    <a:pt x="295" y="305"/>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4"/>
            <p:cNvSpPr/>
            <p:nvPr/>
          </p:nvSpPr>
          <p:spPr>
            <a:xfrm>
              <a:off x="-1818683" y="2684003"/>
              <a:ext cx="55509" cy="55509"/>
            </a:xfrm>
            <a:custGeom>
              <a:avLst/>
              <a:gdLst/>
              <a:ahLst/>
              <a:cxnLst/>
              <a:rect l="l" t="t" r="r" b="b"/>
              <a:pathLst>
                <a:path w="305" h="305" extrusionOk="0">
                  <a:moveTo>
                    <a:pt x="0" y="0"/>
                  </a:moveTo>
                  <a:lnTo>
                    <a:pt x="0" y="305"/>
                  </a:lnTo>
                  <a:lnTo>
                    <a:pt x="305" y="305"/>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4"/>
            <p:cNvSpPr/>
            <p:nvPr/>
          </p:nvSpPr>
          <p:spPr>
            <a:xfrm>
              <a:off x="-1476711" y="2830693"/>
              <a:ext cx="53871" cy="55691"/>
            </a:xfrm>
            <a:custGeom>
              <a:avLst/>
              <a:gdLst/>
              <a:ahLst/>
              <a:cxnLst/>
              <a:rect l="l" t="t" r="r" b="b"/>
              <a:pathLst>
                <a:path w="296" h="306" extrusionOk="0">
                  <a:moveTo>
                    <a:pt x="0" y="1"/>
                  </a:moveTo>
                  <a:lnTo>
                    <a:pt x="0" y="306"/>
                  </a:lnTo>
                  <a:lnTo>
                    <a:pt x="296" y="30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4"/>
            <p:cNvSpPr/>
            <p:nvPr/>
          </p:nvSpPr>
          <p:spPr>
            <a:xfrm>
              <a:off x="-1589549" y="2830693"/>
              <a:ext cx="54053" cy="55691"/>
            </a:xfrm>
            <a:custGeom>
              <a:avLst/>
              <a:gdLst/>
              <a:ahLst/>
              <a:cxnLst/>
              <a:rect l="l" t="t" r="r" b="b"/>
              <a:pathLst>
                <a:path w="297" h="306" extrusionOk="0">
                  <a:moveTo>
                    <a:pt x="1" y="1"/>
                  </a:moveTo>
                  <a:lnTo>
                    <a:pt x="1" y="306"/>
                  </a:lnTo>
                  <a:lnTo>
                    <a:pt x="296" y="30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4"/>
            <p:cNvSpPr/>
            <p:nvPr/>
          </p:nvSpPr>
          <p:spPr>
            <a:xfrm>
              <a:off x="-1704025" y="2830693"/>
              <a:ext cx="53871" cy="55691"/>
            </a:xfrm>
            <a:custGeom>
              <a:avLst/>
              <a:gdLst/>
              <a:ahLst/>
              <a:cxnLst/>
              <a:rect l="l" t="t" r="r" b="b"/>
              <a:pathLst>
                <a:path w="296" h="306" extrusionOk="0">
                  <a:moveTo>
                    <a:pt x="0" y="1"/>
                  </a:moveTo>
                  <a:lnTo>
                    <a:pt x="0" y="306"/>
                  </a:lnTo>
                  <a:lnTo>
                    <a:pt x="295" y="30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4"/>
            <p:cNvSpPr/>
            <p:nvPr/>
          </p:nvSpPr>
          <p:spPr>
            <a:xfrm>
              <a:off x="-1818683" y="2830693"/>
              <a:ext cx="55509" cy="55691"/>
            </a:xfrm>
            <a:custGeom>
              <a:avLst/>
              <a:gdLst/>
              <a:ahLst/>
              <a:cxnLst/>
              <a:rect l="l" t="t" r="r" b="b"/>
              <a:pathLst>
                <a:path w="305" h="306" extrusionOk="0">
                  <a:moveTo>
                    <a:pt x="0" y="1"/>
                  </a:moveTo>
                  <a:lnTo>
                    <a:pt x="0" y="306"/>
                  </a:lnTo>
                  <a:lnTo>
                    <a:pt x="305" y="30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4"/>
            <p:cNvSpPr/>
            <p:nvPr/>
          </p:nvSpPr>
          <p:spPr>
            <a:xfrm>
              <a:off x="-1476711" y="2977565"/>
              <a:ext cx="53871" cy="55691"/>
            </a:xfrm>
            <a:custGeom>
              <a:avLst/>
              <a:gdLst/>
              <a:ahLst/>
              <a:cxnLst/>
              <a:rect l="l" t="t" r="r" b="b"/>
              <a:pathLst>
                <a:path w="296" h="306" extrusionOk="0">
                  <a:moveTo>
                    <a:pt x="0" y="1"/>
                  </a:moveTo>
                  <a:lnTo>
                    <a:pt x="0" y="306"/>
                  </a:lnTo>
                  <a:lnTo>
                    <a:pt x="296" y="30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4"/>
            <p:cNvSpPr/>
            <p:nvPr/>
          </p:nvSpPr>
          <p:spPr>
            <a:xfrm>
              <a:off x="-1589549" y="2977565"/>
              <a:ext cx="54053" cy="55691"/>
            </a:xfrm>
            <a:custGeom>
              <a:avLst/>
              <a:gdLst/>
              <a:ahLst/>
              <a:cxnLst/>
              <a:rect l="l" t="t" r="r" b="b"/>
              <a:pathLst>
                <a:path w="297" h="306" extrusionOk="0">
                  <a:moveTo>
                    <a:pt x="1" y="1"/>
                  </a:moveTo>
                  <a:lnTo>
                    <a:pt x="1" y="306"/>
                  </a:lnTo>
                  <a:lnTo>
                    <a:pt x="296" y="30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4"/>
            <p:cNvSpPr/>
            <p:nvPr/>
          </p:nvSpPr>
          <p:spPr>
            <a:xfrm>
              <a:off x="-1704025" y="2977565"/>
              <a:ext cx="53871" cy="55691"/>
            </a:xfrm>
            <a:custGeom>
              <a:avLst/>
              <a:gdLst/>
              <a:ahLst/>
              <a:cxnLst/>
              <a:rect l="l" t="t" r="r" b="b"/>
              <a:pathLst>
                <a:path w="296" h="306" extrusionOk="0">
                  <a:moveTo>
                    <a:pt x="0" y="1"/>
                  </a:moveTo>
                  <a:lnTo>
                    <a:pt x="0" y="306"/>
                  </a:lnTo>
                  <a:lnTo>
                    <a:pt x="295" y="30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4"/>
            <p:cNvSpPr/>
            <p:nvPr/>
          </p:nvSpPr>
          <p:spPr>
            <a:xfrm>
              <a:off x="-1818683" y="2977565"/>
              <a:ext cx="55509" cy="55691"/>
            </a:xfrm>
            <a:custGeom>
              <a:avLst/>
              <a:gdLst/>
              <a:ahLst/>
              <a:cxnLst/>
              <a:rect l="l" t="t" r="r" b="b"/>
              <a:pathLst>
                <a:path w="305" h="306" extrusionOk="0">
                  <a:moveTo>
                    <a:pt x="0" y="1"/>
                  </a:moveTo>
                  <a:lnTo>
                    <a:pt x="0" y="306"/>
                  </a:lnTo>
                  <a:lnTo>
                    <a:pt x="305" y="30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4"/>
            <p:cNvSpPr/>
            <p:nvPr/>
          </p:nvSpPr>
          <p:spPr>
            <a:xfrm>
              <a:off x="-1476711" y="3124437"/>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4"/>
            <p:cNvSpPr/>
            <p:nvPr/>
          </p:nvSpPr>
          <p:spPr>
            <a:xfrm>
              <a:off x="-1589549" y="3124437"/>
              <a:ext cx="54053" cy="54053"/>
            </a:xfrm>
            <a:custGeom>
              <a:avLst/>
              <a:gdLst/>
              <a:ahLst/>
              <a:cxnLst/>
              <a:rect l="l" t="t" r="r" b="b"/>
              <a:pathLst>
                <a:path w="297"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4"/>
            <p:cNvSpPr/>
            <p:nvPr/>
          </p:nvSpPr>
          <p:spPr>
            <a:xfrm>
              <a:off x="-1704025" y="3124437"/>
              <a:ext cx="53871" cy="54053"/>
            </a:xfrm>
            <a:custGeom>
              <a:avLst/>
              <a:gdLst/>
              <a:ahLst/>
              <a:cxnLst/>
              <a:rect l="l" t="t" r="r" b="b"/>
              <a:pathLst>
                <a:path w="296" h="297"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4"/>
            <p:cNvSpPr/>
            <p:nvPr/>
          </p:nvSpPr>
          <p:spPr>
            <a:xfrm>
              <a:off x="-1818683" y="3124437"/>
              <a:ext cx="55509" cy="54053"/>
            </a:xfrm>
            <a:custGeom>
              <a:avLst/>
              <a:gdLst/>
              <a:ahLst/>
              <a:cxnLst/>
              <a:rect l="l" t="t" r="r" b="b"/>
              <a:pathLst>
                <a:path w="305" h="297"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4"/>
            <p:cNvSpPr/>
            <p:nvPr/>
          </p:nvSpPr>
          <p:spPr>
            <a:xfrm>
              <a:off x="-1476711" y="3271309"/>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4"/>
            <p:cNvSpPr/>
            <p:nvPr/>
          </p:nvSpPr>
          <p:spPr>
            <a:xfrm>
              <a:off x="-1589549" y="3271309"/>
              <a:ext cx="54053" cy="54053"/>
            </a:xfrm>
            <a:custGeom>
              <a:avLst/>
              <a:gdLst/>
              <a:ahLst/>
              <a:cxnLst/>
              <a:rect l="l" t="t" r="r" b="b"/>
              <a:pathLst>
                <a:path w="297"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4"/>
            <p:cNvSpPr/>
            <p:nvPr/>
          </p:nvSpPr>
          <p:spPr>
            <a:xfrm>
              <a:off x="-1704025" y="3271309"/>
              <a:ext cx="53871" cy="54053"/>
            </a:xfrm>
            <a:custGeom>
              <a:avLst/>
              <a:gdLst/>
              <a:ahLst/>
              <a:cxnLst/>
              <a:rect l="l" t="t" r="r" b="b"/>
              <a:pathLst>
                <a:path w="296" h="297"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4"/>
            <p:cNvSpPr/>
            <p:nvPr/>
          </p:nvSpPr>
          <p:spPr>
            <a:xfrm>
              <a:off x="-1818683" y="3271309"/>
              <a:ext cx="55509" cy="54053"/>
            </a:xfrm>
            <a:custGeom>
              <a:avLst/>
              <a:gdLst/>
              <a:ahLst/>
              <a:cxnLst/>
              <a:rect l="l" t="t" r="r" b="b"/>
              <a:pathLst>
                <a:path w="305" h="297"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4"/>
            <p:cNvSpPr/>
            <p:nvPr/>
          </p:nvSpPr>
          <p:spPr>
            <a:xfrm>
              <a:off x="-1476711" y="3418181"/>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4"/>
            <p:cNvSpPr/>
            <p:nvPr/>
          </p:nvSpPr>
          <p:spPr>
            <a:xfrm>
              <a:off x="-1589549" y="3418181"/>
              <a:ext cx="54053" cy="54053"/>
            </a:xfrm>
            <a:custGeom>
              <a:avLst/>
              <a:gdLst/>
              <a:ahLst/>
              <a:cxnLst/>
              <a:rect l="l" t="t" r="r" b="b"/>
              <a:pathLst>
                <a:path w="297" h="297"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4"/>
            <p:cNvSpPr/>
            <p:nvPr/>
          </p:nvSpPr>
          <p:spPr>
            <a:xfrm>
              <a:off x="-1704025" y="3418181"/>
              <a:ext cx="53871" cy="54053"/>
            </a:xfrm>
            <a:custGeom>
              <a:avLst/>
              <a:gdLst/>
              <a:ahLst/>
              <a:cxnLst/>
              <a:rect l="l" t="t" r="r" b="b"/>
              <a:pathLst>
                <a:path w="296" h="297"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4"/>
            <p:cNvSpPr/>
            <p:nvPr/>
          </p:nvSpPr>
          <p:spPr>
            <a:xfrm>
              <a:off x="-1818683" y="3418181"/>
              <a:ext cx="55509" cy="54053"/>
            </a:xfrm>
            <a:custGeom>
              <a:avLst/>
              <a:gdLst/>
              <a:ahLst/>
              <a:cxnLst/>
              <a:rect l="l" t="t" r="r" b="b"/>
              <a:pathLst>
                <a:path w="305" h="297"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4"/>
            <p:cNvSpPr/>
            <p:nvPr/>
          </p:nvSpPr>
          <p:spPr>
            <a:xfrm>
              <a:off x="-1476711" y="3565053"/>
              <a:ext cx="53871" cy="53871"/>
            </a:xfrm>
            <a:custGeom>
              <a:avLst/>
              <a:gdLst/>
              <a:ahLst/>
              <a:cxnLst/>
              <a:rect l="l" t="t" r="r" b="b"/>
              <a:pathLst>
                <a:path w="296" h="296"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4"/>
            <p:cNvSpPr/>
            <p:nvPr/>
          </p:nvSpPr>
          <p:spPr>
            <a:xfrm>
              <a:off x="-1589549" y="3565053"/>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4"/>
            <p:cNvSpPr/>
            <p:nvPr/>
          </p:nvSpPr>
          <p:spPr>
            <a:xfrm>
              <a:off x="-1704025" y="3565053"/>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4"/>
            <p:cNvSpPr/>
            <p:nvPr/>
          </p:nvSpPr>
          <p:spPr>
            <a:xfrm>
              <a:off x="-1818683" y="3565053"/>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4"/>
            <p:cNvSpPr/>
            <p:nvPr/>
          </p:nvSpPr>
          <p:spPr>
            <a:xfrm>
              <a:off x="-1476711" y="3711925"/>
              <a:ext cx="53871" cy="53871"/>
            </a:xfrm>
            <a:custGeom>
              <a:avLst/>
              <a:gdLst/>
              <a:ahLst/>
              <a:cxnLst/>
              <a:rect l="l" t="t" r="r" b="b"/>
              <a:pathLst>
                <a:path w="296" h="296"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4"/>
            <p:cNvSpPr/>
            <p:nvPr/>
          </p:nvSpPr>
          <p:spPr>
            <a:xfrm>
              <a:off x="-1589549" y="3711925"/>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4"/>
            <p:cNvSpPr/>
            <p:nvPr/>
          </p:nvSpPr>
          <p:spPr>
            <a:xfrm>
              <a:off x="-1704025" y="3711925"/>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4"/>
            <p:cNvSpPr/>
            <p:nvPr/>
          </p:nvSpPr>
          <p:spPr>
            <a:xfrm>
              <a:off x="-1818683" y="3711925"/>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4"/>
            <p:cNvSpPr/>
            <p:nvPr/>
          </p:nvSpPr>
          <p:spPr>
            <a:xfrm>
              <a:off x="-1476711" y="3858797"/>
              <a:ext cx="53871" cy="53871"/>
            </a:xfrm>
            <a:custGeom>
              <a:avLst/>
              <a:gdLst/>
              <a:ahLst/>
              <a:cxnLst/>
              <a:rect l="l" t="t" r="r" b="b"/>
              <a:pathLst>
                <a:path w="296" h="296" extrusionOk="0">
                  <a:moveTo>
                    <a:pt x="0" y="1"/>
                  </a:moveTo>
                  <a:lnTo>
                    <a:pt x="0"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4"/>
            <p:cNvSpPr/>
            <p:nvPr/>
          </p:nvSpPr>
          <p:spPr>
            <a:xfrm>
              <a:off x="-1589549" y="3858797"/>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4"/>
            <p:cNvSpPr/>
            <p:nvPr/>
          </p:nvSpPr>
          <p:spPr>
            <a:xfrm>
              <a:off x="-1704025" y="3858797"/>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4"/>
            <p:cNvSpPr/>
            <p:nvPr/>
          </p:nvSpPr>
          <p:spPr>
            <a:xfrm>
              <a:off x="-1818683" y="3858797"/>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4"/>
            <p:cNvSpPr/>
            <p:nvPr/>
          </p:nvSpPr>
          <p:spPr>
            <a:xfrm>
              <a:off x="-1476711" y="4003849"/>
              <a:ext cx="53871" cy="55691"/>
            </a:xfrm>
            <a:custGeom>
              <a:avLst/>
              <a:gdLst/>
              <a:ahLst/>
              <a:cxnLst/>
              <a:rect l="l" t="t" r="r" b="b"/>
              <a:pathLst>
                <a:path w="296" h="306" extrusionOk="0">
                  <a:moveTo>
                    <a:pt x="0" y="0"/>
                  </a:moveTo>
                  <a:lnTo>
                    <a:pt x="0"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4"/>
            <p:cNvSpPr/>
            <p:nvPr/>
          </p:nvSpPr>
          <p:spPr>
            <a:xfrm>
              <a:off x="-1589549" y="4003849"/>
              <a:ext cx="54053" cy="55691"/>
            </a:xfrm>
            <a:custGeom>
              <a:avLst/>
              <a:gdLst/>
              <a:ahLst/>
              <a:cxnLst/>
              <a:rect l="l" t="t" r="r" b="b"/>
              <a:pathLst>
                <a:path w="297" h="306" extrusionOk="0">
                  <a:moveTo>
                    <a:pt x="1" y="0"/>
                  </a:moveTo>
                  <a:lnTo>
                    <a:pt x="1"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4"/>
            <p:cNvSpPr/>
            <p:nvPr/>
          </p:nvSpPr>
          <p:spPr>
            <a:xfrm>
              <a:off x="-1704025" y="4003849"/>
              <a:ext cx="53871" cy="55691"/>
            </a:xfrm>
            <a:custGeom>
              <a:avLst/>
              <a:gdLst/>
              <a:ahLst/>
              <a:cxnLst/>
              <a:rect l="l" t="t" r="r" b="b"/>
              <a:pathLst>
                <a:path w="296" h="306" extrusionOk="0">
                  <a:moveTo>
                    <a:pt x="0" y="0"/>
                  </a:moveTo>
                  <a:lnTo>
                    <a:pt x="0" y="306"/>
                  </a:lnTo>
                  <a:lnTo>
                    <a:pt x="295" y="306"/>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4"/>
            <p:cNvSpPr/>
            <p:nvPr/>
          </p:nvSpPr>
          <p:spPr>
            <a:xfrm>
              <a:off x="-1818683" y="4003849"/>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a:off x="-1476711" y="4150721"/>
              <a:ext cx="53871" cy="55691"/>
            </a:xfrm>
            <a:custGeom>
              <a:avLst/>
              <a:gdLst/>
              <a:ahLst/>
              <a:cxnLst/>
              <a:rect l="l" t="t" r="r" b="b"/>
              <a:pathLst>
                <a:path w="296" h="306" extrusionOk="0">
                  <a:moveTo>
                    <a:pt x="0" y="0"/>
                  </a:moveTo>
                  <a:lnTo>
                    <a:pt x="0"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a:off x="-1589549" y="4150721"/>
              <a:ext cx="54053" cy="55691"/>
            </a:xfrm>
            <a:custGeom>
              <a:avLst/>
              <a:gdLst/>
              <a:ahLst/>
              <a:cxnLst/>
              <a:rect l="l" t="t" r="r" b="b"/>
              <a:pathLst>
                <a:path w="297" h="306" extrusionOk="0">
                  <a:moveTo>
                    <a:pt x="1" y="0"/>
                  </a:moveTo>
                  <a:lnTo>
                    <a:pt x="1" y="306"/>
                  </a:lnTo>
                  <a:lnTo>
                    <a:pt x="296" y="306"/>
                  </a:lnTo>
                  <a:lnTo>
                    <a:pt x="29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a:off x="-1704025" y="4150721"/>
              <a:ext cx="53871" cy="55691"/>
            </a:xfrm>
            <a:custGeom>
              <a:avLst/>
              <a:gdLst/>
              <a:ahLst/>
              <a:cxnLst/>
              <a:rect l="l" t="t" r="r" b="b"/>
              <a:pathLst>
                <a:path w="296" h="306" extrusionOk="0">
                  <a:moveTo>
                    <a:pt x="0" y="0"/>
                  </a:moveTo>
                  <a:lnTo>
                    <a:pt x="0" y="306"/>
                  </a:lnTo>
                  <a:lnTo>
                    <a:pt x="295" y="306"/>
                  </a:lnTo>
                  <a:lnTo>
                    <a:pt x="29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a:off x="-1818683" y="4150721"/>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a:off x="-4818725" y="3898290"/>
              <a:ext cx="7183987" cy="317040"/>
            </a:xfrm>
            <a:custGeom>
              <a:avLst/>
              <a:gdLst/>
              <a:ahLst/>
              <a:cxnLst/>
              <a:rect l="l" t="t" r="r" b="b"/>
              <a:pathLst>
                <a:path w="39473" h="1742" extrusionOk="0">
                  <a:moveTo>
                    <a:pt x="19732" y="0"/>
                  </a:moveTo>
                  <a:cubicBezTo>
                    <a:pt x="3602" y="0"/>
                    <a:pt x="0" y="1742"/>
                    <a:pt x="0" y="1742"/>
                  </a:cubicBezTo>
                  <a:lnTo>
                    <a:pt x="39473" y="1742"/>
                  </a:lnTo>
                  <a:cubicBezTo>
                    <a:pt x="39473" y="1742"/>
                    <a:pt x="35871" y="0"/>
                    <a:pt x="19732"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a:off x="68991" y="2064301"/>
              <a:ext cx="97005" cy="813165"/>
            </a:xfrm>
            <a:custGeom>
              <a:avLst/>
              <a:gdLst/>
              <a:ahLst/>
              <a:cxnLst/>
              <a:rect l="l" t="t" r="r" b="b"/>
              <a:pathLst>
                <a:path w="533" h="4468" extrusionOk="0">
                  <a:moveTo>
                    <a:pt x="1" y="0"/>
                  </a:moveTo>
                  <a:lnTo>
                    <a:pt x="1" y="4468"/>
                  </a:lnTo>
                  <a:lnTo>
                    <a:pt x="532" y="4468"/>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a:off x="794250" y="2064301"/>
              <a:ext cx="97005" cy="813165"/>
            </a:xfrm>
            <a:custGeom>
              <a:avLst/>
              <a:gdLst/>
              <a:ahLst/>
              <a:cxnLst/>
              <a:rect l="l" t="t" r="r" b="b"/>
              <a:pathLst>
                <a:path w="533" h="4468" extrusionOk="0">
                  <a:moveTo>
                    <a:pt x="1" y="0"/>
                  </a:moveTo>
                  <a:lnTo>
                    <a:pt x="1" y="4468"/>
                  </a:lnTo>
                  <a:lnTo>
                    <a:pt x="532" y="4468"/>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a:off x="-497020" y="2408094"/>
              <a:ext cx="1916616" cy="2015076"/>
            </a:xfrm>
            <a:custGeom>
              <a:avLst/>
              <a:gdLst/>
              <a:ahLst/>
              <a:cxnLst/>
              <a:rect l="l" t="t" r="r" b="b"/>
              <a:pathLst>
                <a:path w="10531" h="11072" extrusionOk="0">
                  <a:moveTo>
                    <a:pt x="335" y="0"/>
                  </a:moveTo>
                  <a:cubicBezTo>
                    <a:pt x="148" y="0"/>
                    <a:pt x="1" y="148"/>
                    <a:pt x="1" y="335"/>
                  </a:cubicBezTo>
                  <a:lnTo>
                    <a:pt x="1" y="11071"/>
                  </a:lnTo>
                  <a:lnTo>
                    <a:pt x="10531" y="11071"/>
                  </a:lnTo>
                  <a:lnTo>
                    <a:pt x="10531" y="335"/>
                  </a:lnTo>
                  <a:cubicBezTo>
                    <a:pt x="10531" y="148"/>
                    <a:pt x="10383" y="0"/>
                    <a:pt x="10196"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a:off x="-235490" y="1539420"/>
              <a:ext cx="1393555" cy="773853"/>
            </a:xfrm>
            <a:custGeom>
              <a:avLst/>
              <a:gdLst/>
              <a:ahLst/>
              <a:cxnLst/>
              <a:rect l="l" t="t" r="r" b="b"/>
              <a:pathLst>
                <a:path w="7657" h="4252" extrusionOk="0">
                  <a:moveTo>
                    <a:pt x="286" y="0"/>
                  </a:moveTo>
                  <a:cubicBezTo>
                    <a:pt x="128" y="0"/>
                    <a:pt x="1" y="129"/>
                    <a:pt x="1" y="286"/>
                  </a:cubicBezTo>
                  <a:lnTo>
                    <a:pt x="1" y="4252"/>
                  </a:lnTo>
                  <a:lnTo>
                    <a:pt x="7657" y="4252"/>
                  </a:lnTo>
                  <a:lnTo>
                    <a:pt x="7657" y="286"/>
                  </a:lnTo>
                  <a:cubicBezTo>
                    <a:pt x="7657" y="129"/>
                    <a:pt x="7529" y="0"/>
                    <a:pt x="7371"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a:off x="1308392" y="1311013"/>
              <a:ext cx="1339866" cy="1198454"/>
            </a:xfrm>
            <a:custGeom>
              <a:avLst/>
              <a:gdLst/>
              <a:ahLst/>
              <a:cxnLst/>
              <a:rect l="l" t="t" r="r" b="b"/>
              <a:pathLst>
                <a:path w="7362" h="6585" extrusionOk="0">
                  <a:moveTo>
                    <a:pt x="3025" y="1"/>
                  </a:moveTo>
                  <a:cubicBezTo>
                    <a:pt x="2817" y="1"/>
                    <a:pt x="2608" y="18"/>
                    <a:pt x="2402" y="55"/>
                  </a:cubicBezTo>
                  <a:cubicBezTo>
                    <a:pt x="1575" y="203"/>
                    <a:pt x="788" y="714"/>
                    <a:pt x="404" y="1491"/>
                  </a:cubicBezTo>
                  <a:cubicBezTo>
                    <a:pt x="1" y="2328"/>
                    <a:pt x="99" y="3352"/>
                    <a:pt x="473" y="4188"/>
                  </a:cubicBezTo>
                  <a:cubicBezTo>
                    <a:pt x="935" y="5241"/>
                    <a:pt x="1781" y="6147"/>
                    <a:pt x="2805" y="6481"/>
                  </a:cubicBezTo>
                  <a:cubicBezTo>
                    <a:pt x="3021" y="6552"/>
                    <a:pt x="3244" y="6584"/>
                    <a:pt x="3467" y="6584"/>
                  </a:cubicBezTo>
                  <a:cubicBezTo>
                    <a:pt x="3866" y="6584"/>
                    <a:pt x="4266" y="6481"/>
                    <a:pt x="4626" y="6304"/>
                  </a:cubicBezTo>
                  <a:cubicBezTo>
                    <a:pt x="5186" y="6018"/>
                    <a:pt x="5659" y="5576"/>
                    <a:pt x="6072" y="5093"/>
                  </a:cubicBezTo>
                  <a:cubicBezTo>
                    <a:pt x="6564" y="4533"/>
                    <a:pt x="6988" y="3883"/>
                    <a:pt x="7174" y="3145"/>
                  </a:cubicBezTo>
                  <a:cubicBezTo>
                    <a:pt x="7362" y="2416"/>
                    <a:pt x="7283" y="1580"/>
                    <a:pt x="6840" y="970"/>
                  </a:cubicBezTo>
                  <a:cubicBezTo>
                    <a:pt x="6524" y="535"/>
                    <a:pt x="6007" y="260"/>
                    <a:pt x="5486" y="260"/>
                  </a:cubicBezTo>
                  <a:cubicBezTo>
                    <a:pt x="5278" y="260"/>
                    <a:pt x="5068" y="304"/>
                    <a:pt x="4871" y="399"/>
                  </a:cubicBezTo>
                  <a:cubicBezTo>
                    <a:pt x="4281" y="156"/>
                    <a:pt x="3652" y="1"/>
                    <a:pt x="30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a:off x="2133931" y="2717854"/>
              <a:ext cx="1801957" cy="526883"/>
            </a:xfrm>
            <a:custGeom>
              <a:avLst/>
              <a:gdLst/>
              <a:ahLst/>
              <a:cxnLst/>
              <a:rect l="l" t="t" r="r" b="b"/>
              <a:pathLst>
                <a:path w="9901" h="2895" extrusionOk="0">
                  <a:moveTo>
                    <a:pt x="1" y="1"/>
                  </a:moveTo>
                  <a:lnTo>
                    <a:pt x="346" y="2825"/>
                  </a:lnTo>
                  <a:lnTo>
                    <a:pt x="7963" y="2865"/>
                  </a:lnTo>
                  <a:lnTo>
                    <a:pt x="8317" y="2894"/>
                  </a:lnTo>
                  <a:cubicBezTo>
                    <a:pt x="8325" y="2894"/>
                    <a:pt x="8333" y="2894"/>
                    <a:pt x="8340" y="2894"/>
                  </a:cubicBezTo>
                  <a:cubicBezTo>
                    <a:pt x="8785" y="2894"/>
                    <a:pt x="9237" y="2611"/>
                    <a:pt x="9517" y="2196"/>
                  </a:cubicBezTo>
                  <a:cubicBezTo>
                    <a:pt x="9645" y="2008"/>
                    <a:pt x="9734" y="1792"/>
                    <a:pt x="9773" y="1555"/>
                  </a:cubicBezTo>
                  <a:cubicBezTo>
                    <a:pt x="9901" y="857"/>
                    <a:pt x="9507" y="286"/>
                    <a:pt x="8877" y="256"/>
                  </a:cubicBezTo>
                  <a:lnTo>
                    <a:pt x="1" y="1"/>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a:off x="3419923" y="1623685"/>
              <a:ext cx="634261" cy="1623964"/>
            </a:xfrm>
            <a:custGeom>
              <a:avLst/>
              <a:gdLst/>
              <a:ahLst/>
              <a:cxnLst/>
              <a:rect l="l" t="t" r="r" b="b"/>
              <a:pathLst>
                <a:path w="3485" h="8923" extrusionOk="0">
                  <a:moveTo>
                    <a:pt x="1280" y="0"/>
                  </a:moveTo>
                  <a:lnTo>
                    <a:pt x="31" y="7390"/>
                  </a:lnTo>
                  <a:cubicBezTo>
                    <a:pt x="1" y="7528"/>
                    <a:pt x="31" y="7725"/>
                    <a:pt x="99" y="7941"/>
                  </a:cubicBezTo>
                  <a:cubicBezTo>
                    <a:pt x="298" y="8589"/>
                    <a:pt x="853" y="8922"/>
                    <a:pt x="1404" y="8922"/>
                  </a:cubicBezTo>
                  <a:cubicBezTo>
                    <a:pt x="1916" y="8922"/>
                    <a:pt x="2425" y="8633"/>
                    <a:pt x="2638" y="8040"/>
                  </a:cubicBezTo>
                  <a:cubicBezTo>
                    <a:pt x="2658" y="7981"/>
                    <a:pt x="2677" y="7922"/>
                    <a:pt x="2688" y="7873"/>
                  </a:cubicBezTo>
                  <a:lnTo>
                    <a:pt x="3484" y="374"/>
                  </a:lnTo>
                  <a:lnTo>
                    <a:pt x="1280"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a:off x="3457233" y="917534"/>
              <a:ext cx="828089" cy="886146"/>
            </a:xfrm>
            <a:custGeom>
              <a:avLst/>
              <a:gdLst/>
              <a:ahLst/>
              <a:cxnLst/>
              <a:rect l="l" t="t" r="r" b="b"/>
              <a:pathLst>
                <a:path w="4550" h="4869" extrusionOk="0">
                  <a:moveTo>
                    <a:pt x="3526" y="1"/>
                  </a:moveTo>
                  <a:cubicBezTo>
                    <a:pt x="3488" y="1"/>
                    <a:pt x="3448" y="13"/>
                    <a:pt x="3408" y="42"/>
                  </a:cubicBezTo>
                  <a:cubicBezTo>
                    <a:pt x="3240" y="160"/>
                    <a:pt x="3152" y="396"/>
                    <a:pt x="3082" y="574"/>
                  </a:cubicBezTo>
                  <a:cubicBezTo>
                    <a:pt x="2807" y="1311"/>
                    <a:pt x="2768" y="1390"/>
                    <a:pt x="2542" y="2148"/>
                  </a:cubicBezTo>
                  <a:cubicBezTo>
                    <a:pt x="2502" y="2059"/>
                    <a:pt x="2630" y="1735"/>
                    <a:pt x="2649" y="1626"/>
                  </a:cubicBezTo>
                  <a:cubicBezTo>
                    <a:pt x="2679" y="1488"/>
                    <a:pt x="2709" y="1341"/>
                    <a:pt x="2728" y="1193"/>
                  </a:cubicBezTo>
                  <a:cubicBezTo>
                    <a:pt x="2748" y="996"/>
                    <a:pt x="2758" y="810"/>
                    <a:pt x="2748" y="613"/>
                  </a:cubicBezTo>
                  <a:cubicBezTo>
                    <a:pt x="2748" y="465"/>
                    <a:pt x="2778" y="189"/>
                    <a:pt x="2669" y="71"/>
                  </a:cubicBezTo>
                  <a:cubicBezTo>
                    <a:pt x="2638" y="29"/>
                    <a:pt x="2583" y="10"/>
                    <a:pt x="2528" y="10"/>
                  </a:cubicBezTo>
                  <a:cubicBezTo>
                    <a:pt x="2479" y="10"/>
                    <a:pt x="2430" y="24"/>
                    <a:pt x="2394" y="52"/>
                  </a:cubicBezTo>
                  <a:cubicBezTo>
                    <a:pt x="2227" y="170"/>
                    <a:pt x="2276" y="406"/>
                    <a:pt x="2227" y="583"/>
                  </a:cubicBezTo>
                  <a:cubicBezTo>
                    <a:pt x="2187" y="770"/>
                    <a:pt x="2148" y="957"/>
                    <a:pt x="2098" y="1144"/>
                  </a:cubicBezTo>
                  <a:cubicBezTo>
                    <a:pt x="2000" y="1558"/>
                    <a:pt x="1882" y="2020"/>
                    <a:pt x="1636" y="2374"/>
                  </a:cubicBezTo>
                  <a:cubicBezTo>
                    <a:pt x="1542" y="2500"/>
                    <a:pt x="1355" y="2593"/>
                    <a:pt x="1197" y="2593"/>
                  </a:cubicBezTo>
                  <a:cubicBezTo>
                    <a:pt x="1107" y="2593"/>
                    <a:pt x="1026" y="2563"/>
                    <a:pt x="977" y="2492"/>
                  </a:cubicBezTo>
                  <a:cubicBezTo>
                    <a:pt x="810" y="2247"/>
                    <a:pt x="642" y="1873"/>
                    <a:pt x="357" y="1735"/>
                  </a:cubicBezTo>
                  <a:cubicBezTo>
                    <a:pt x="326" y="1719"/>
                    <a:pt x="286" y="1711"/>
                    <a:pt x="244" y="1711"/>
                  </a:cubicBezTo>
                  <a:cubicBezTo>
                    <a:pt x="128" y="1711"/>
                    <a:pt x="0" y="1774"/>
                    <a:pt x="22" y="1912"/>
                  </a:cubicBezTo>
                  <a:cubicBezTo>
                    <a:pt x="101" y="2433"/>
                    <a:pt x="455" y="2965"/>
                    <a:pt x="692" y="3417"/>
                  </a:cubicBezTo>
                  <a:cubicBezTo>
                    <a:pt x="849" y="3732"/>
                    <a:pt x="1006" y="4106"/>
                    <a:pt x="1213" y="4382"/>
                  </a:cubicBezTo>
                  <a:cubicBezTo>
                    <a:pt x="1370" y="4589"/>
                    <a:pt x="1587" y="4736"/>
                    <a:pt x="1813" y="4815"/>
                  </a:cubicBezTo>
                  <a:cubicBezTo>
                    <a:pt x="1931" y="4851"/>
                    <a:pt x="2054" y="4869"/>
                    <a:pt x="2177" y="4869"/>
                  </a:cubicBezTo>
                  <a:cubicBezTo>
                    <a:pt x="2516" y="4869"/>
                    <a:pt x="2863" y="4739"/>
                    <a:pt x="3152" y="4530"/>
                  </a:cubicBezTo>
                  <a:cubicBezTo>
                    <a:pt x="3506" y="4274"/>
                    <a:pt x="3791" y="3929"/>
                    <a:pt x="4008" y="3546"/>
                  </a:cubicBezTo>
                  <a:cubicBezTo>
                    <a:pt x="4106" y="3378"/>
                    <a:pt x="4549" y="2571"/>
                    <a:pt x="4263" y="2424"/>
                  </a:cubicBezTo>
                  <a:cubicBezTo>
                    <a:pt x="4253" y="2420"/>
                    <a:pt x="4241" y="2418"/>
                    <a:pt x="4230" y="2418"/>
                  </a:cubicBezTo>
                  <a:cubicBezTo>
                    <a:pt x="4180" y="2418"/>
                    <a:pt x="4129" y="2451"/>
                    <a:pt x="4096" y="2483"/>
                  </a:cubicBezTo>
                  <a:cubicBezTo>
                    <a:pt x="4018" y="2571"/>
                    <a:pt x="3968" y="2680"/>
                    <a:pt x="3909" y="2778"/>
                  </a:cubicBezTo>
                  <a:cubicBezTo>
                    <a:pt x="3850" y="2876"/>
                    <a:pt x="3762" y="2984"/>
                    <a:pt x="3644" y="3014"/>
                  </a:cubicBezTo>
                  <a:cubicBezTo>
                    <a:pt x="3693" y="2748"/>
                    <a:pt x="3850" y="2463"/>
                    <a:pt x="3959" y="2217"/>
                  </a:cubicBezTo>
                  <a:cubicBezTo>
                    <a:pt x="4067" y="1980"/>
                    <a:pt x="4204" y="1764"/>
                    <a:pt x="4293" y="1518"/>
                  </a:cubicBezTo>
                  <a:cubicBezTo>
                    <a:pt x="4342" y="1370"/>
                    <a:pt x="4401" y="1203"/>
                    <a:pt x="4333" y="1055"/>
                  </a:cubicBezTo>
                  <a:cubicBezTo>
                    <a:pt x="4303" y="987"/>
                    <a:pt x="4263" y="957"/>
                    <a:pt x="4224" y="948"/>
                  </a:cubicBezTo>
                  <a:cubicBezTo>
                    <a:pt x="4216" y="946"/>
                    <a:pt x="4208" y="946"/>
                    <a:pt x="4200" y="946"/>
                  </a:cubicBezTo>
                  <a:cubicBezTo>
                    <a:pt x="4078" y="946"/>
                    <a:pt x="3935" y="1081"/>
                    <a:pt x="3880" y="1173"/>
                  </a:cubicBezTo>
                  <a:cubicBezTo>
                    <a:pt x="3653" y="1567"/>
                    <a:pt x="3408" y="1961"/>
                    <a:pt x="3191" y="2365"/>
                  </a:cubicBezTo>
                  <a:cubicBezTo>
                    <a:pt x="3378" y="1774"/>
                    <a:pt x="3545" y="1164"/>
                    <a:pt x="3683" y="554"/>
                  </a:cubicBezTo>
                  <a:cubicBezTo>
                    <a:pt x="3712" y="436"/>
                    <a:pt x="3742" y="298"/>
                    <a:pt x="3712" y="180"/>
                  </a:cubicBezTo>
                  <a:cubicBezTo>
                    <a:pt x="3692" y="75"/>
                    <a:pt x="3617" y="1"/>
                    <a:pt x="3526"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a:off x="3641960" y="1398008"/>
              <a:ext cx="249337" cy="190005"/>
            </a:xfrm>
            <a:custGeom>
              <a:avLst/>
              <a:gdLst/>
              <a:ahLst/>
              <a:cxnLst/>
              <a:rect l="l" t="t" r="r" b="b"/>
              <a:pathLst>
                <a:path w="1370" h="1044" extrusionOk="0">
                  <a:moveTo>
                    <a:pt x="50" y="0"/>
                  </a:moveTo>
                  <a:cubicBezTo>
                    <a:pt x="21" y="0"/>
                    <a:pt x="1" y="29"/>
                    <a:pt x="1" y="59"/>
                  </a:cubicBezTo>
                  <a:cubicBezTo>
                    <a:pt x="1" y="79"/>
                    <a:pt x="21" y="99"/>
                    <a:pt x="50" y="108"/>
                  </a:cubicBezTo>
                  <a:cubicBezTo>
                    <a:pt x="51" y="107"/>
                    <a:pt x="59" y="106"/>
                    <a:pt x="72" y="106"/>
                  </a:cubicBezTo>
                  <a:cubicBezTo>
                    <a:pt x="204" y="106"/>
                    <a:pt x="895" y="183"/>
                    <a:pt x="1261" y="1013"/>
                  </a:cubicBezTo>
                  <a:cubicBezTo>
                    <a:pt x="1271" y="1033"/>
                    <a:pt x="1290" y="1043"/>
                    <a:pt x="1310" y="1043"/>
                  </a:cubicBezTo>
                  <a:lnTo>
                    <a:pt x="1330" y="1043"/>
                  </a:lnTo>
                  <a:cubicBezTo>
                    <a:pt x="1359" y="1033"/>
                    <a:pt x="1369" y="994"/>
                    <a:pt x="1359" y="974"/>
                  </a:cubicBezTo>
                  <a:cubicBezTo>
                    <a:pt x="926" y="0"/>
                    <a:pt x="60" y="0"/>
                    <a:pt x="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a:off x="3928605" y="1468623"/>
              <a:ext cx="182907" cy="94275"/>
            </a:xfrm>
            <a:custGeom>
              <a:avLst/>
              <a:gdLst/>
              <a:ahLst/>
              <a:cxnLst/>
              <a:rect l="l" t="t" r="r" b="b"/>
              <a:pathLst>
                <a:path w="1005" h="518" extrusionOk="0">
                  <a:moveTo>
                    <a:pt x="778" y="1"/>
                  </a:moveTo>
                  <a:cubicBezTo>
                    <a:pt x="229" y="1"/>
                    <a:pt x="11" y="439"/>
                    <a:pt x="11" y="439"/>
                  </a:cubicBezTo>
                  <a:cubicBezTo>
                    <a:pt x="0" y="468"/>
                    <a:pt x="11" y="498"/>
                    <a:pt x="30" y="507"/>
                  </a:cubicBezTo>
                  <a:cubicBezTo>
                    <a:pt x="40" y="518"/>
                    <a:pt x="50" y="518"/>
                    <a:pt x="50" y="518"/>
                  </a:cubicBezTo>
                  <a:cubicBezTo>
                    <a:pt x="70" y="518"/>
                    <a:pt x="89" y="507"/>
                    <a:pt x="99" y="488"/>
                  </a:cubicBezTo>
                  <a:cubicBezTo>
                    <a:pt x="99" y="479"/>
                    <a:pt x="292" y="100"/>
                    <a:pt x="780" y="100"/>
                  </a:cubicBezTo>
                  <a:cubicBezTo>
                    <a:pt x="831" y="100"/>
                    <a:pt x="887" y="104"/>
                    <a:pt x="945" y="114"/>
                  </a:cubicBezTo>
                  <a:cubicBezTo>
                    <a:pt x="975" y="114"/>
                    <a:pt x="995" y="94"/>
                    <a:pt x="1004" y="74"/>
                  </a:cubicBezTo>
                  <a:cubicBezTo>
                    <a:pt x="1004" y="45"/>
                    <a:pt x="985" y="15"/>
                    <a:pt x="955" y="15"/>
                  </a:cubicBezTo>
                  <a:cubicBezTo>
                    <a:pt x="893" y="5"/>
                    <a:pt x="834" y="1"/>
                    <a:pt x="7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a:off x="3837243" y="1339041"/>
              <a:ext cx="254615" cy="107379"/>
            </a:xfrm>
            <a:custGeom>
              <a:avLst/>
              <a:gdLst/>
              <a:ahLst/>
              <a:cxnLst/>
              <a:rect l="l" t="t" r="r" b="b"/>
              <a:pathLst>
                <a:path w="1399" h="590" extrusionOk="0">
                  <a:moveTo>
                    <a:pt x="326" y="0"/>
                  </a:moveTo>
                  <a:cubicBezTo>
                    <a:pt x="174" y="0"/>
                    <a:pt x="65" y="16"/>
                    <a:pt x="50" y="19"/>
                  </a:cubicBezTo>
                  <a:cubicBezTo>
                    <a:pt x="21" y="19"/>
                    <a:pt x="1" y="49"/>
                    <a:pt x="10" y="68"/>
                  </a:cubicBezTo>
                  <a:cubicBezTo>
                    <a:pt x="10" y="97"/>
                    <a:pt x="40" y="117"/>
                    <a:pt x="69" y="117"/>
                  </a:cubicBezTo>
                  <a:cubicBezTo>
                    <a:pt x="73" y="117"/>
                    <a:pt x="175" y="103"/>
                    <a:pt x="320" y="103"/>
                  </a:cubicBezTo>
                  <a:cubicBezTo>
                    <a:pt x="627" y="103"/>
                    <a:pt x="1126" y="166"/>
                    <a:pt x="1300" y="560"/>
                  </a:cubicBezTo>
                  <a:cubicBezTo>
                    <a:pt x="1309" y="580"/>
                    <a:pt x="1329" y="589"/>
                    <a:pt x="1349" y="589"/>
                  </a:cubicBezTo>
                  <a:cubicBezTo>
                    <a:pt x="1349" y="589"/>
                    <a:pt x="1359" y="589"/>
                    <a:pt x="1368" y="580"/>
                  </a:cubicBezTo>
                  <a:cubicBezTo>
                    <a:pt x="1388" y="570"/>
                    <a:pt x="1398" y="541"/>
                    <a:pt x="1388" y="521"/>
                  </a:cubicBezTo>
                  <a:cubicBezTo>
                    <a:pt x="1192" y="75"/>
                    <a:pt x="658"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a:off x="1637989" y="2400996"/>
              <a:ext cx="315402" cy="444256"/>
            </a:xfrm>
            <a:custGeom>
              <a:avLst/>
              <a:gdLst/>
              <a:ahLst/>
              <a:cxnLst/>
              <a:rect l="l" t="t" r="r" b="b"/>
              <a:pathLst>
                <a:path w="1733" h="2441" extrusionOk="0">
                  <a:moveTo>
                    <a:pt x="0" y="0"/>
                  </a:moveTo>
                  <a:lnTo>
                    <a:pt x="0" y="1575"/>
                  </a:lnTo>
                  <a:cubicBezTo>
                    <a:pt x="0" y="1604"/>
                    <a:pt x="10" y="1624"/>
                    <a:pt x="10" y="1643"/>
                  </a:cubicBezTo>
                  <a:cubicBezTo>
                    <a:pt x="40" y="2096"/>
                    <a:pt x="414" y="2441"/>
                    <a:pt x="866" y="2441"/>
                  </a:cubicBezTo>
                  <a:cubicBezTo>
                    <a:pt x="1328" y="2441"/>
                    <a:pt x="1693" y="2096"/>
                    <a:pt x="1732" y="1643"/>
                  </a:cubicBezTo>
                  <a:lnTo>
                    <a:pt x="1732" y="1575"/>
                  </a:lnTo>
                  <a:lnTo>
                    <a:pt x="1732"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a:off x="1637989" y="2587180"/>
              <a:ext cx="315402" cy="113020"/>
            </a:xfrm>
            <a:custGeom>
              <a:avLst/>
              <a:gdLst/>
              <a:ahLst/>
              <a:cxnLst/>
              <a:rect l="l" t="t" r="r" b="b"/>
              <a:pathLst>
                <a:path w="1733" h="621" extrusionOk="0">
                  <a:moveTo>
                    <a:pt x="0" y="1"/>
                  </a:moveTo>
                  <a:lnTo>
                    <a:pt x="0" y="552"/>
                  </a:lnTo>
                  <a:cubicBezTo>
                    <a:pt x="0" y="581"/>
                    <a:pt x="10" y="601"/>
                    <a:pt x="10" y="620"/>
                  </a:cubicBezTo>
                  <a:lnTo>
                    <a:pt x="1732" y="620"/>
                  </a:lnTo>
                  <a:lnTo>
                    <a:pt x="1732" y="552"/>
                  </a:lnTo>
                  <a:lnTo>
                    <a:pt x="1732"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a:off x="1637989" y="2400996"/>
              <a:ext cx="315402" cy="142322"/>
            </a:xfrm>
            <a:custGeom>
              <a:avLst/>
              <a:gdLst/>
              <a:ahLst/>
              <a:cxnLst/>
              <a:rect l="l" t="t" r="r" b="b"/>
              <a:pathLst>
                <a:path w="1733" h="782" extrusionOk="0">
                  <a:moveTo>
                    <a:pt x="0" y="0"/>
                  </a:moveTo>
                  <a:lnTo>
                    <a:pt x="0" y="728"/>
                  </a:lnTo>
                  <a:cubicBezTo>
                    <a:pt x="204" y="764"/>
                    <a:pt x="414" y="781"/>
                    <a:pt x="625" y="781"/>
                  </a:cubicBezTo>
                  <a:cubicBezTo>
                    <a:pt x="1004" y="781"/>
                    <a:pt x="1384" y="724"/>
                    <a:pt x="1732" y="610"/>
                  </a:cubicBezTo>
                  <a:lnTo>
                    <a:pt x="17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a:off x="1370999" y="1331215"/>
              <a:ext cx="997892" cy="1203003"/>
            </a:xfrm>
            <a:custGeom>
              <a:avLst/>
              <a:gdLst/>
              <a:ahLst/>
              <a:cxnLst/>
              <a:rect l="l" t="t" r="r" b="b"/>
              <a:pathLst>
                <a:path w="5483" h="6610" extrusionOk="0">
                  <a:moveTo>
                    <a:pt x="2704" y="0"/>
                  </a:moveTo>
                  <a:cubicBezTo>
                    <a:pt x="2630" y="0"/>
                    <a:pt x="2555" y="4"/>
                    <a:pt x="2480" y="13"/>
                  </a:cubicBezTo>
                  <a:cubicBezTo>
                    <a:pt x="1910" y="72"/>
                    <a:pt x="1389" y="377"/>
                    <a:pt x="1015" y="810"/>
                  </a:cubicBezTo>
                  <a:cubicBezTo>
                    <a:pt x="630" y="1233"/>
                    <a:pt x="404" y="1774"/>
                    <a:pt x="286" y="2335"/>
                  </a:cubicBezTo>
                  <a:cubicBezTo>
                    <a:pt x="109" y="3329"/>
                    <a:pt x="1" y="4559"/>
                    <a:pt x="630" y="5504"/>
                  </a:cubicBezTo>
                  <a:cubicBezTo>
                    <a:pt x="1111" y="6217"/>
                    <a:pt x="1976" y="6610"/>
                    <a:pt x="2833" y="6610"/>
                  </a:cubicBezTo>
                  <a:cubicBezTo>
                    <a:pt x="3030" y="6610"/>
                    <a:pt x="3225" y="6589"/>
                    <a:pt x="3416" y="6547"/>
                  </a:cubicBezTo>
                  <a:cubicBezTo>
                    <a:pt x="3720" y="6488"/>
                    <a:pt x="4026" y="6370"/>
                    <a:pt x="4262" y="6173"/>
                  </a:cubicBezTo>
                  <a:cubicBezTo>
                    <a:pt x="4577" y="5927"/>
                    <a:pt x="4794" y="5573"/>
                    <a:pt x="4960" y="5218"/>
                  </a:cubicBezTo>
                  <a:cubicBezTo>
                    <a:pt x="5345" y="4411"/>
                    <a:pt x="5443" y="3703"/>
                    <a:pt x="5463" y="2817"/>
                  </a:cubicBezTo>
                  <a:cubicBezTo>
                    <a:pt x="5482" y="2060"/>
                    <a:pt x="5167" y="1095"/>
                    <a:pt x="4538" y="613"/>
                  </a:cubicBezTo>
                  <a:cubicBezTo>
                    <a:pt x="4232" y="377"/>
                    <a:pt x="3878" y="229"/>
                    <a:pt x="3504" y="121"/>
                  </a:cubicBezTo>
                  <a:cubicBezTo>
                    <a:pt x="3242" y="52"/>
                    <a:pt x="2974" y="0"/>
                    <a:pt x="2704"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a:off x="1953208" y="2086687"/>
              <a:ext cx="302662" cy="265534"/>
            </a:xfrm>
            <a:custGeom>
              <a:avLst/>
              <a:gdLst/>
              <a:ahLst/>
              <a:cxnLst/>
              <a:rect l="l" t="t" r="r" b="b"/>
              <a:pathLst>
                <a:path w="1663" h="1459" extrusionOk="0">
                  <a:moveTo>
                    <a:pt x="829" y="0"/>
                  </a:moveTo>
                  <a:cubicBezTo>
                    <a:pt x="715" y="0"/>
                    <a:pt x="600" y="27"/>
                    <a:pt x="492" y="83"/>
                  </a:cubicBezTo>
                  <a:cubicBezTo>
                    <a:pt x="138" y="280"/>
                    <a:pt x="0" y="723"/>
                    <a:pt x="197" y="1078"/>
                  </a:cubicBezTo>
                  <a:cubicBezTo>
                    <a:pt x="326" y="1322"/>
                    <a:pt x="576" y="1458"/>
                    <a:pt x="836" y="1458"/>
                  </a:cubicBezTo>
                  <a:cubicBezTo>
                    <a:pt x="953" y="1458"/>
                    <a:pt x="1071" y="1431"/>
                    <a:pt x="1181" y="1373"/>
                  </a:cubicBezTo>
                  <a:cubicBezTo>
                    <a:pt x="1535" y="1185"/>
                    <a:pt x="1663" y="743"/>
                    <a:pt x="1476" y="389"/>
                  </a:cubicBezTo>
                  <a:cubicBezTo>
                    <a:pt x="1346" y="142"/>
                    <a:pt x="1091" y="0"/>
                    <a:pt x="829" y="0"/>
                  </a:cubicBezTo>
                  <a:close/>
                </a:path>
              </a:pathLst>
            </a:custGeom>
            <a:solidFill>
              <a:srgbClr val="F26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a:off x="1471280" y="2020258"/>
              <a:ext cx="303026" cy="265352"/>
            </a:xfrm>
            <a:custGeom>
              <a:avLst/>
              <a:gdLst/>
              <a:ahLst/>
              <a:cxnLst/>
              <a:rect l="l" t="t" r="r" b="b"/>
              <a:pathLst>
                <a:path w="1665" h="1458" extrusionOk="0">
                  <a:moveTo>
                    <a:pt x="830" y="1"/>
                  </a:moveTo>
                  <a:cubicBezTo>
                    <a:pt x="716" y="1"/>
                    <a:pt x="600" y="28"/>
                    <a:pt x="493" y="85"/>
                  </a:cubicBezTo>
                  <a:cubicBezTo>
                    <a:pt x="138" y="281"/>
                    <a:pt x="1" y="714"/>
                    <a:pt x="197" y="1069"/>
                  </a:cubicBezTo>
                  <a:cubicBezTo>
                    <a:pt x="328" y="1315"/>
                    <a:pt x="582" y="1457"/>
                    <a:pt x="844" y="1457"/>
                  </a:cubicBezTo>
                  <a:cubicBezTo>
                    <a:pt x="958" y="1457"/>
                    <a:pt x="1074" y="1430"/>
                    <a:pt x="1182" y="1373"/>
                  </a:cubicBezTo>
                  <a:cubicBezTo>
                    <a:pt x="1536" y="1177"/>
                    <a:pt x="1664" y="734"/>
                    <a:pt x="1477" y="389"/>
                  </a:cubicBezTo>
                  <a:cubicBezTo>
                    <a:pt x="1347" y="143"/>
                    <a:pt x="1092" y="1"/>
                    <a:pt x="830" y="1"/>
                  </a:cubicBezTo>
                  <a:close/>
                </a:path>
              </a:pathLst>
            </a:custGeom>
            <a:solidFill>
              <a:srgbClr val="F26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a:off x="1982874" y="1983494"/>
              <a:ext cx="84083" cy="59513"/>
            </a:xfrm>
            <a:custGeom>
              <a:avLst/>
              <a:gdLst/>
              <a:ahLst/>
              <a:cxnLst/>
              <a:rect l="l" t="t" r="r" b="b"/>
              <a:pathLst>
                <a:path w="462" h="327" extrusionOk="0">
                  <a:moveTo>
                    <a:pt x="229" y="0"/>
                  </a:moveTo>
                  <a:cubicBezTo>
                    <a:pt x="205" y="0"/>
                    <a:pt x="179" y="6"/>
                    <a:pt x="152" y="20"/>
                  </a:cubicBezTo>
                  <a:cubicBezTo>
                    <a:pt x="0" y="105"/>
                    <a:pt x="87" y="327"/>
                    <a:pt x="232" y="327"/>
                  </a:cubicBezTo>
                  <a:cubicBezTo>
                    <a:pt x="257" y="327"/>
                    <a:pt x="283" y="320"/>
                    <a:pt x="310" y="306"/>
                  </a:cubicBezTo>
                  <a:cubicBezTo>
                    <a:pt x="461" y="222"/>
                    <a:pt x="375" y="0"/>
                    <a:pt x="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a:off x="1633621" y="1935083"/>
              <a:ext cx="83719" cy="59513"/>
            </a:xfrm>
            <a:custGeom>
              <a:avLst/>
              <a:gdLst/>
              <a:ahLst/>
              <a:cxnLst/>
              <a:rect l="l" t="t" r="r" b="b"/>
              <a:pathLst>
                <a:path w="460" h="327" extrusionOk="0">
                  <a:moveTo>
                    <a:pt x="226" y="1"/>
                  </a:moveTo>
                  <a:cubicBezTo>
                    <a:pt x="202" y="1"/>
                    <a:pt x="177" y="7"/>
                    <a:pt x="152" y="21"/>
                  </a:cubicBezTo>
                  <a:cubicBezTo>
                    <a:pt x="0" y="105"/>
                    <a:pt x="87" y="327"/>
                    <a:pt x="226" y="327"/>
                  </a:cubicBezTo>
                  <a:cubicBezTo>
                    <a:pt x="250" y="327"/>
                    <a:pt x="274" y="320"/>
                    <a:pt x="300" y="306"/>
                  </a:cubicBezTo>
                  <a:cubicBezTo>
                    <a:pt x="460" y="222"/>
                    <a:pt x="367" y="1"/>
                    <a:pt x="2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a:off x="2003257" y="1847906"/>
              <a:ext cx="125578" cy="76257"/>
            </a:xfrm>
            <a:custGeom>
              <a:avLst/>
              <a:gdLst/>
              <a:ahLst/>
              <a:cxnLst/>
              <a:rect l="l" t="t" r="r" b="b"/>
              <a:pathLst>
                <a:path w="690" h="419" extrusionOk="0">
                  <a:moveTo>
                    <a:pt x="314" y="0"/>
                  </a:moveTo>
                  <a:cubicBezTo>
                    <a:pt x="283" y="0"/>
                    <a:pt x="250" y="6"/>
                    <a:pt x="217" y="18"/>
                  </a:cubicBezTo>
                  <a:cubicBezTo>
                    <a:pt x="80" y="67"/>
                    <a:pt x="1" y="225"/>
                    <a:pt x="119" y="323"/>
                  </a:cubicBezTo>
                  <a:cubicBezTo>
                    <a:pt x="207" y="392"/>
                    <a:pt x="345" y="382"/>
                    <a:pt x="463" y="402"/>
                  </a:cubicBezTo>
                  <a:cubicBezTo>
                    <a:pt x="492" y="412"/>
                    <a:pt x="524" y="419"/>
                    <a:pt x="555" y="419"/>
                  </a:cubicBezTo>
                  <a:cubicBezTo>
                    <a:pt x="586" y="419"/>
                    <a:pt x="616" y="411"/>
                    <a:pt x="640" y="392"/>
                  </a:cubicBezTo>
                  <a:cubicBezTo>
                    <a:pt x="690" y="352"/>
                    <a:pt x="679" y="273"/>
                    <a:pt x="650" y="225"/>
                  </a:cubicBezTo>
                  <a:cubicBezTo>
                    <a:pt x="593" y="119"/>
                    <a:pt x="463" y="0"/>
                    <a:pt x="3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a:off x="1663105" y="1802407"/>
              <a:ext cx="111200" cy="60969"/>
            </a:xfrm>
            <a:custGeom>
              <a:avLst/>
              <a:gdLst/>
              <a:ahLst/>
              <a:cxnLst/>
              <a:rect l="l" t="t" r="r" b="b"/>
              <a:pathLst>
                <a:path w="611" h="335" extrusionOk="0">
                  <a:moveTo>
                    <a:pt x="392" y="1"/>
                  </a:moveTo>
                  <a:cubicBezTo>
                    <a:pt x="289" y="1"/>
                    <a:pt x="168" y="54"/>
                    <a:pt x="88" y="120"/>
                  </a:cubicBezTo>
                  <a:cubicBezTo>
                    <a:pt x="39" y="160"/>
                    <a:pt x="0" y="209"/>
                    <a:pt x="20" y="258"/>
                  </a:cubicBezTo>
                  <a:cubicBezTo>
                    <a:pt x="39" y="297"/>
                    <a:pt x="98" y="307"/>
                    <a:pt x="147" y="307"/>
                  </a:cubicBezTo>
                  <a:cubicBezTo>
                    <a:pt x="214" y="314"/>
                    <a:pt x="286" y="334"/>
                    <a:pt x="356" y="334"/>
                  </a:cubicBezTo>
                  <a:cubicBezTo>
                    <a:pt x="389" y="334"/>
                    <a:pt x="421" y="330"/>
                    <a:pt x="453" y="317"/>
                  </a:cubicBezTo>
                  <a:cubicBezTo>
                    <a:pt x="590" y="268"/>
                    <a:pt x="610" y="120"/>
                    <a:pt x="521" y="42"/>
                  </a:cubicBezTo>
                  <a:cubicBezTo>
                    <a:pt x="486" y="13"/>
                    <a:pt x="441"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a:off x="1842190" y="2209171"/>
              <a:ext cx="112838" cy="64791"/>
            </a:xfrm>
            <a:custGeom>
              <a:avLst/>
              <a:gdLst/>
              <a:ahLst/>
              <a:cxnLst/>
              <a:rect l="l" t="t" r="r" b="b"/>
              <a:pathLst>
                <a:path w="620" h="356" extrusionOk="0">
                  <a:moveTo>
                    <a:pt x="550" y="1"/>
                  </a:moveTo>
                  <a:cubicBezTo>
                    <a:pt x="532" y="1"/>
                    <a:pt x="518" y="11"/>
                    <a:pt x="512" y="31"/>
                  </a:cubicBezTo>
                  <a:cubicBezTo>
                    <a:pt x="445" y="165"/>
                    <a:pt x="292" y="256"/>
                    <a:pt x="145" y="256"/>
                  </a:cubicBezTo>
                  <a:cubicBezTo>
                    <a:pt x="119" y="256"/>
                    <a:pt x="94" y="253"/>
                    <a:pt x="69" y="247"/>
                  </a:cubicBezTo>
                  <a:cubicBezTo>
                    <a:pt x="63" y="245"/>
                    <a:pt x="58" y="244"/>
                    <a:pt x="54" y="244"/>
                  </a:cubicBezTo>
                  <a:cubicBezTo>
                    <a:pt x="33" y="244"/>
                    <a:pt x="18" y="262"/>
                    <a:pt x="10" y="287"/>
                  </a:cubicBezTo>
                  <a:cubicBezTo>
                    <a:pt x="0" y="316"/>
                    <a:pt x="20" y="346"/>
                    <a:pt x="49" y="346"/>
                  </a:cubicBezTo>
                  <a:cubicBezTo>
                    <a:pt x="79" y="355"/>
                    <a:pt x="108" y="355"/>
                    <a:pt x="147" y="355"/>
                  </a:cubicBezTo>
                  <a:cubicBezTo>
                    <a:pt x="335" y="355"/>
                    <a:pt x="521" y="247"/>
                    <a:pt x="600" y="79"/>
                  </a:cubicBezTo>
                  <a:cubicBezTo>
                    <a:pt x="620" y="50"/>
                    <a:pt x="610" y="20"/>
                    <a:pt x="580" y="11"/>
                  </a:cubicBezTo>
                  <a:cubicBezTo>
                    <a:pt x="570" y="4"/>
                    <a:pt x="559" y="1"/>
                    <a:pt x="5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a:off x="1784861" y="1918703"/>
              <a:ext cx="89725" cy="219125"/>
            </a:xfrm>
            <a:custGeom>
              <a:avLst/>
              <a:gdLst/>
              <a:ahLst/>
              <a:cxnLst/>
              <a:rect l="l" t="t" r="r" b="b"/>
              <a:pathLst>
                <a:path w="493" h="1204" extrusionOk="0">
                  <a:moveTo>
                    <a:pt x="409" y="0"/>
                  </a:moveTo>
                  <a:cubicBezTo>
                    <a:pt x="404" y="0"/>
                    <a:pt x="399" y="1"/>
                    <a:pt x="394" y="3"/>
                  </a:cubicBezTo>
                  <a:cubicBezTo>
                    <a:pt x="374" y="3"/>
                    <a:pt x="354" y="32"/>
                    <a:pt x="354" y="52"/>
                  </a:cubicBezTo>
                  <a:cubicBezTo>
                    <a:pt x="384" y="288"/>
                    <a:pt x="305" y="534"/>
                    <a:pt x="147" y="702"/>
                  </a:cubicBezTo>
                  <a:lnTo>
                    <a:pt x="128" y="721"/>
                  </a:lnTo>
                  <a:cubicBezTo>
                    <a:pt x="79" y="770"/>
                    <a:pt x="29" y="820"/>
                    <a:pt x="20" y="888"/>
                  </a:cubicBezTo>
                  <a:cubicBezTo>
                    <a:pt x="0" y="997"/>
                    <a:pt x="79" y="1105"/>
                    <a:pt x="246" y="1194"/>
                  </a:cubicBezTo>
                  <a:cubicBezTo>
                    <a:pt x="246" y="1203"/>
                    <a:pt x="256" y="1203"/>
                    <a:pt x="266" y="1203"/>
                  </a:cubicBezTo>
                  <a:cubicBezTo>
                    <a:pt x="285" y="1203"/>
                    <a:pt x="305" y="1194"/>
                    <a:pt x="315" y="1174"/>
                  </a:cubicBezTo>
                  <a:cubicBezTo>
                    <a:pt x="325" y="1154"/>
                    <a:pt x="315" y="1115"/>
                    <a:pt x="295" y="1105"/>
                  </a:cubicBezTo>
                  <a:cubicBezTo>
                    <a:pt x="167" y="1036"/>
                    <a:pt x="108" y="967"/>
                    <a:pt x="118" y="908"/>
                  </a:cubicBezTo>
                  <a:cubicBezTo>
                    <a:pt x="128" y="869"/>
                    <a:pt x="158" y="829"/>
                    <a:pt x="197" y="790"/>
                  </a:cubicBezTo>
                  <a:lnTo>
                    <a:pt x="217" y="770"/>
                  </a:lnTo>
                  <a:cubicBezTo>
                    <a:pt x="403" y="584"/>
                    <a:pt x="492" y="308"/>
                    <a:pt x="453" y="42"/>
                  </a:cubicBezTo>
                  <a:cubicBezTo>
                    <a:pt x="453" y="18"/>
                    <a:pt x="432" y="0"/>
                    <a:pt x="4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a:off x="2259327" y="1983494"/>
              <a:ext cx="283188" cy="284644"/>
            </a:xfrm>
            <a:custGeom>
              <a:avLst/>
              <a:gdLst/>
              <a:ahLst/>
              <a:cxnLst/>
              <a:rect l="l" t="t" r="r" b="b"/>
              <a:pathLst>
                <a:path w="1556" h="1564" extrusionOk="0">
                  <a:moveTo>
                    <a:pt x="916" y="1"/>
                  </a:moveTo>
                  <a:cubicBezTo>
                    <a:pt x="709" y="1"/>
                    <a:pt x="523" y="109"/>
                    <a:pt x="385" y="257"/>
                  </a:cubicBezTo>
                  <a:cubicBezTo>
                    <a:pt x="247" y="405"/>
                    <a:pt x="168" y="591"/>
                    <a:pt x="99" y="779"/>
                  </a:cubicBezTo>
                  <a:cubicBezTo>
                    <a:pt x="1" y="1064"/>
                    <a:pt x="188" y="1428"/>
                    <a:pt x="453" y="1527"/>
                  </a:cubicBezTo>
                  <a:cubicBezTo>
                    <a:pt x="522" y="1552"/>
                    <a:pt x="592" y="1563"/>
                    <a:pt x="662" y="1563"/>
                  </a:cubicBezTo>
                  <a:cubicBezTo>
                    <a:pt x="865" y="1563"/>
                    <a:pt x="1068" y="1466"/>
                    <a:pt x="1221" y="1319"/>
                  </a:cubicBezTo>
                  <a:cubicBezTo>
                    <a:pt x="1428" y="1123"/>
                    <a:pt x="1556" y="827"/>
                    <a:pt x="1507" y="542"/>
                  </a:cubicBezTo>
                  <a:cubicBezTo>
                    <a:pt x="1448" y="257"/>
                    <a:pt x="1201" y="11"/>
                    <a:pt x="916"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a:off x="2298821" y="2047375"/>
              <a:ext cx="118298" cy="138864"/>
            </a:xfrm>
            <a:custGeom>
              <a:avLst/>
              <a:gdLst/>
              <a:ahLst/>
              <a:cxnLst/>
              <a:rect l="l" t="t" r="r" b="b"/>
              <a:pathLst>
                <a:path w="650" h="763" extrusionOk="0">
                  <a:moveTo>
                    <a:pt x="593" y="1"/>
                  </a:moveTo>
                  <a:cubicBezTo>
                    <a:pt x="586" y="1"/>
                    <a:pt x="578" y="2"/>
                    <a:pt x="571" y="4"/>
                  </a:cubicBezTo>
                  <a:cubicBezTo>
                    <a:pt x="562" y="4"/>
                    <a:pt x="227" y="142"/>
                    <a:pt x="177" y="369"/>
                  </a:cubicBezTo>
                  <a:cubicBezTo>
                    <a:pt x="177" y="388"/>
                    <a:pt x="188" y="408"/>
                    <a:pt x="207" y="417"/>
                  </a:cubicBezTo>
                  <a:cubicBezTo>
                    <a:pt x="236" y="437"/>
                    <a:pt x="315" y="496"/>
                    <a:pt x="295" y="555"/>
                  </a:cubicBezTo>
                  <a:cubicBezTo>
                    <a:pt x="295" y="585"/>
                    <a:pt x="266" y="614"/>
                    <a:pt x="227" y="634"/>
                  </a:cubicBezTo>
                  <a:cubicBezTo>
                    <a:pt x="202" y="653"/>
                    <a:pt x="169" y="660"/>
                    <a:pt x="134" y="660"/>
                  </a:cubicBezTo>
                  <a:cubicBezTo>
                    <a:pt x="113" y="660"/>
                    <a:pt x="91" y="657"/>
                    <a:pt x="69" y="654"/>
                  </a:cubicBezTo>
                  <a:cubicBezTo>
                    <a:pt x="40" y="654"/>
                    <a:pt x="10" y="664"/>
                    <a:pt x="10" y="693"/>
                  </a:cubicBezTo>
                  <a:cubicBezTo>
                    <a:pt x="0" y="723"/>
                    <a:pt x="20" y="752"/>
                    <a:pt x="50" y="752"/>
                  </a:cubicBezTo>
                  <a:cubicBezTo>
                    <a:pt x="79" y="762"/>
                    <a:pt x="99" y="762"/>
                    <a:pt x="129" y="762"/>
                  </a:cubicBezTo>
                  <a:cubicBezTo>
                    <a:pt x="177" y="762"/>
                    <a:pt x="227" y="752"/>
                    <a:pt x="276" y="732"/>
                  </a:cubicBezTo>
                  <a:cubicBezTo>
                    <a:pt x="345" y="693"/>
                    <a:pt x="384" y="644"/>
                    <a:pt x="404" y="575"/>
                  </a:cubicBezTo>
                  <a:cubicBezTo>
                    <a:pt x="424" y="476"/>
                    <a:pt x="335" y="388"/>
                    <a:pt x="286" y="349"/>
                  </a:cubicBezTo>
                  <a:cubicBezTo>
                    <a:pt x="335" y="231"/>
                    <a:pt x="532" y="132"/>
                    <a:pt x="610" y="102"/>
                  </a:cubicBezTo>
                  <a:cubicBezTo>
                    <a:pt x="630" y="93"/>
                    <a:pt x="650" y="63"/>
                    <a:pt x="640" y="34"/>
                  </a:cubicBezTo>
                  <a:cubicBezTo>
                    <a:pt x="633" y="11"/>
                    <a:pt x="614" y="1"/>
                    <a:pt x="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a:off x="1197374" y="1803498"/>
              <a:ext cx="272450" cy="289922"/>
            </a:xfrm>
            <a:custGeom>
              <a:avLst/>
              <a:gdLst/>
              <a:ahLst/>
              <a:cxnLst/>
              <a:rect l="l" t="t" r="r" b="b"/>
              <a:pathLst>
                <a:path w="1497" h="1593" extrusionOk="0">
                  <a:moveTo>
                    <a:pt x="687" y="1"/>
                  </a:moveTo>
                  <a:cubicBezTo>
                    <a:pt x="427" y="1"/>
                    <a:pt x="180" y="196"/>
                    <a:pt x="99" y="449"/>
                  </a:cubicBezTo>
                  <a:cubicBezTo>
                    <a:pt x="0" y="724"/>
                    <a:pt x="79" y="1039"/>
                    <a:pt x="256" y="1265"/>
                  </a:cubicBezTo>
                  <a:cubicBezTo>
                    <a:pt x="399" y="1451"/>
                    <a:pt x="629" y="1593"/>
                    <a:pt x="865" y="1593"/>
                  </a:cubicBezTo>
                  <a:cubicBezTo>
                    <a:pt x="905" y="1593"/>
                    <a:pt x="945" y="1589"/>
                    <a:pt x="984" y="1580"/>
                  </a:cubicBezTo>
                  <a:cubicBezTo>
                    <a:pt x="1250" y="1531"/>
                    <a:pt x="1496" y="1197"/>
                    <a:pt x="1447" y="902"/>
                  </a:cubicBezTo>
                  <a:cubicBezTo>
                    <a:pt x="1407" y="705"/>
                    <a:pt x="1358" y="508"/>
                    <a:pt x="1240" y="340"/>
                  </a:cubicBezTo>
                  <a:cubicBezTo>
                    <a:pt x="1132" y="173"/>
                    <a:pt x="965" y="36"/>
                    <a:pt x="758" y="6"/>
                  </a:cubicBezTo>
                  <a:cubicBezTo>
                    <a:pt x="734" y="2"/>
                    <a:pt x="711" y="1"/>
                    <a:pt x="687"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a:off x="1333508" y="1870110"/>
              <a:ext cx="96823" cy="151240"/>
            </a:xfrm>
            <a:custGeom>
              <a:avLst/>
              <a:gdLst/>
              <a:ahLst/>
              <a:cxnLst/>
              <a:rect l="l" t="t" r="r" b="b"/>
              <a:pathLst>
                <a:path w="532" h="831" extrusionOk="0">
                  <a:moveTo>
                    <a:pt x="61" y="0"/>
                  </a:moveTo>
                  <a:cubicBezTo>
                    <a:pt x="44" y="0"/>
                    <a:pt x="24" y="10"/>
                    <a:pt x="10" y="24"/>
                  </a:cubicBezTo>
                  <a:cubicBezTo>
                    <a:pt x="0" y="53"/>
                    <a:pt x="10" y="83"/>
                    <a:pt x="29" y="92"/>
                  </a:cubicBezTo>
                  <a:cubicBezTo>
                    <a:pt x="99" y="132"/>
                    <a:pt x="276" y="260"/>
                    <a:pt x="305" y="398"/>
                  </a:cubicBezTo>
                  <a:cubicBezTo>
                    <a:pt x="256" y="427"/>
                    <a:pt x="158" y="496"/>
                    <a:pt x="167" y="595"/>
                  </a:cubicBezTo>
                  <a:cubicBezTo>
                    <a:pt x="167" y="732"/>
                    <a:pt x="296" y="831"/>
                    <a:pt x="473" y="831"/>
                  </a:cubicBezTo>
                  <a:lnTo>
                    <a:pt x="482" y="831"/>
                  </a:lnTo>
                  <a:cubicBezTo>
                    <a:pt x="512" y="831"/>
                    <a:pt x="532" y="801"/>
                    <a:pt x="532" y="781"/>
                  </a:cubicBezTo>
                  <a:cubicBezTo>
                    <a:pt x="532" y="752"/>
                    <a:pt x="512" y="732"/>
                    <a:pt x="482" y="732"/>
                  </a:cubicBezTo>
                  <a:cubicBezTo>
                    <a:pt x="364" y="732"/>
                    <a:pt x="266" y="673"/>
                    <a:pt x="266" y="595"/>
                  </a:cubicBezTo>
                  <a:cubicBezTo>
                    <a:pt x="266" y="536"/>
                    <a:pt x="355" y="486"/>
                    <a:pt x="384" y="477"/>
                  </a:cubicBezTo>
                  <a:cubicBezTo>
                    <a:pt x="403" y="466"/>
                    <a:pt x="414" y="447"/>
                    <a:pt x="414" y="427"/>
                  </a:cubicBezTo>
                  <a:cubicBezTo>
                    <a:pt x="403" y="201"/>
                    <a:pt x="99" y="14"/>
                    <a:pt x="79" y="4"/>
                  </a:cubicBezTo>
                  <a:cubicBezTo>
                    <a:pt x="74" y="1"/>
                    <a:pt x="68" y="0"/>
                    <a:pt x="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a:off x="1693316" y="2590820"/>
              <a:ext cx="20020" cy="105741"/>
            </a:xfrm>
            <a:custGeom>
              <a:avLst/>
              <a:gdLst/>
              <a:ahLst/>
              <a:cxnLst/>
              <a:rect l="l" t="t" r="r" b="b"/>
              <a:pathLst>
                <a:path w="110" h="581" extrusionOk="0">
                  <a:moveTo>
                    <a:pt x="60" y="0"/>
                  </a:moveTo>
                  <a:cubicBezTo>
                    <a:pt x="31" y="0"/>
                    <a:pt x="1" y="20"/>
                    <a:pt x="1" y="49"/>
                  </a:cubicBezTo>
                  <a:lnTo>
                    <a:pt x="1" y="532"/>
                  </a:lnTo>
                  <a:cubicBezTo>
                    <a:pt x="1" y="561"/>
                    <a:pt x="31" y="581"/>
                    <a:pt x="60" y="581"/>
                  </a:cubicBezTo>
                  <a:cubicBezTo>
                    <a:pt x="80" y="581"/>
                    <a:pt x="110" y="561"/>
                    <a:pt x="110" y="532"/>
                  </a:cubicBezTo>
                  <a:lnTo>
                    <a:pt x="110" y="49"/>
                  </a:lnTo>
                  <a:cubicBezTo>
                    <a:pt x="110" y="20"/>
                    <a:pt x="80" y="0"/>
                    <a:pt x="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a:off x="1754285" y="2590820"/>
              <a:ext cx="18018" cy="105741"/>
            </a:xfrm>
            <a:custGeom>
              <a:avLst/>
              <a:gdLst/>
              <a:ahLst/>
              <a:cxnLst/>
              <a:rect l="l" t="t" r="r" b="b"/>
              <a:pathLst>
                <a:path w="99" h="581" extrusionOk="0">
                  <a:moveTo>
                    <a:pt x="50" y="0"/>
                  </a:moveTo>
                  <a:cubicBezTo>
                    <a:pt x="20" y="0"/>
                    <a:pt x="1" y="20"/>
                    <a:pt x="1" y="49"/>
                  </a:cubicBezTo>
                  <a:lnTo>
                    <a:pt x="1" y="532"/>
                  </a:lnTo>
                  <a:cubicBezTo>
                    <a:pt x="1" y="561"/>
                    <a:pt x="20" y="581"/>
                    <a:pt x="50" y="581"/>
                  </a:cubicBezTo>
                  <a:cubicBezTo>
                    <a:pt x="79" y="581"/>
                    <a:pt x="99" y="561"/>
                    <a:pt x="99" y="532"/>
                  </a:cubicBezTo>
                  <a:lnTo>
                    <a:pt x="99" y="49"/>
                  </a:lnTo>
                  <a:cubicBezTo>
                    <a:pt x="99" y="20"/>
                    <a:pt x="79" y="0"/>
                    <a:pt x="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a:off x="1813434" y="2590820"/>
              <a:ext cx="18200" cy="105741"/>
            </a:xfrm>
            <a:custGeom>
              <a:avLst/>
              <a:gdLst/>
              <a:ahLst/>
              <a:cxnLst/>
              <a:rect l="l" t="t" r="r" b="b"/>
              <a:pathLst>
                <a:path w="100" h="581" extrusionOk="0">
                  <a:moveTo>
                    <a:pt x="49" y="0"/>
                  </a:moveTo>
                  <a:cubicBezTo>
                    <a:pt x="20" y="0"/>
                    <a:pt x="1" y="20"/>
                    <a:pt x="1" y="49"/>
                  </a:cubicBezTo>
                  <a:lnTo>
                    <a:pt x="1" y="532"/>
                  </a:lnTo>
                  <a:cubicBezTo>
                    <a:pt x="1" y="561"/>
                    <a:pt x="20" y="581"/>
                    <a:pt x="49" y="581"/>
                  </a:cubicBezTo>
                  <a:cubicBezTo>
                    <a:pt x="79" y="581"/>
                    <a:pt x="99" y="561"/>
                    <a:pt x="99" y="532"/>
                  </a:cubicBezTo>
                  <a:lnTo>
                    <a:pt x="99" y="49"/>
                  </a:lnTo>
                  <a:cubicBezTo>
                    <a:pt x="99" y="20"/>
                    <a:pt x="79" y="0"/>
                    <a:pt x="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a:off x="1872583" y="2590820"/>
              <a:ext cx="18018" cy="105741"/>
            </a:xfrm>
            <a:custGeom>
              <a:avLst/>
              <a:gdLst/>
              <a:ahLst/>
              <a:cxnLst/>
              <a:rect l="l" t="t" r="r" b="b"/>
              <a:pathLst>
                <a:path w="99" h="581" extrusionOk="0">
                  <a:moveTo>
                    <a:pt x="50" y="0"/>
                  </a:moveTo>
                  <a:cubicBezTo>
                    <a:pt x="20" y="0"/>
                    <a:pt x="0" y="20"/>
                    <a:pt x="0" y="49"/>
                  </a:cubicBezTo>
                  <a:lnTo>
                    <a:pt x="0" y="532"/>
                  </a:lnTo>
                  <a:cubicBezTo>
                    <a:pt x="0" y="561"/>
                    <a:pt x="20" y="581"/>
                    <a:pt x="50" y="581"/>
                  </a:cubicBezTo>
                  <a:cubicBezTo>
                    <a:pt x="79" y="581"/>
                    <a:pt x="98" y="561"/>
                    <a:pt x="98" y="532"/>
                  </a:cubicBezTo>
                  <a:lnTo>
                    <a:pt x="98" y="49"/>
                  </a:lnTo>
                  <a:cubicBezTo>
                    <a:pt x="98" y="20"/>
                    <a:pt x="79" y="0"/>
                    <a:pt x="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a:off x="2133931" y="2717854"/>
              <a:ext cx="874316" cy="517965"/>
            </a:xfrm>
            <a:custGeom>
              <a:avLst/>
              <a:gdLst/>
              <a:ahLst/>
              <a:cxnLst/>
              <a:rect l="l" t="t" r="r" b="b"/>
              <a:pathLst>
                <a:path w="4804" h="2846" extrusionOk="0">
                  <a:moveTo>
                    <a:pt x="1" y="1"/>
                  </a:moveTo>
                  <a:lnTo>
                    <a:pt x="346" y="2825"/>
                  </a:lnTo>
                  <a:lnTo>
                    <a:pt x="4803" y="2845"/>
                  </a:lnTo>
                  <a:lnTo>
                    <a:pt x="4803" y="138"/>
                  </a:lnTo>
                  <a:lnTo>
                    <a:pt x="1"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4"/>
            <p:cNvSpPr/>
            <p:nvPr/>
          </p:nvSpPr>
          <p:spPr>
            <a:xfrm>
              <a:off x="24220" y="2611022"/>
              <a:ext cx="1513673" cy="1252689"/>
            </a:xfrm>
            <a:custGeom>
              <a:avLst/>
              <a:gdLst/>
              <a:ahLst/>
              <a:cxnLst/>
              <a:rect l="l" t="t" r="r" b="b"/>
              <a:pathLst>
                <a:path w="8317" h="6883" extrusionOk="0">
                  <a:moveTo>
                    <a:pt x="6807" y="1"/>
                  </a:moveTo>
                  <a:cubicBezTo>
                    <a:pt x="6515" y="1"/>
                    <a:pt x="6221" y="96"/>
                    <a:pt x="5974" y="292"/>
                  </a:cubicBezTo>
                  <a:lnTo>
                    <a:pt x="680" y="4495"/>
                  </a:lnTo>
                  <a:cubicBezTo>
                    <a:pt x="89" y="4948"/>
                    <a:pt x="0" y="5794"/>
                    <a:pt x="453" y="6374"/>
                  </a:cubicBezTo>
                  <a:cubicBezTo>
                    <a:pt x="719" y="6708"/>
                    <a:pt x="1112" y="6883"/>
                    <a:pt x="1508" y="6883"/>
                  </a:cubicBezTo>
                  <a:cubicBezTo>
                    <a:pt x="1801" y="6883"/>
                    <a:pt x="2096" y="6787"/>
                    <a:pt x="2342" y="6591"/>
                  </a:cubicBezTo>
                  <a:lnTo>
                    <a:pt x="7637" y="2389"/>
                  </a:lnTo>
                  <a:cubicBezTo>
                    <a:pt x="8218" y="1936"/>
                    <a:pt x="8316" y="1090"/>
                    <a:pt x="7853" y="509"/>
                  </a:cubicBezTo>
                  <a:cubicBezTo>
                    <a:pt x="7593" y="175"/>
                    <a:pt x="7202" y="1"/>
                    <a:pt x="6807"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a:off x="683232" y="2611022"/>
              <a:ext cx="854660" cy="739274"/>
            </a:xfrm>
            <a:custGeom>
              <a:avLst/>
              <a:gdLst/>
              <a:ahLst/>
              <a:cxnLst/>
              <a:rect l="l" t="t" r="r" b="b"/>
              <a:pathLst>
                <a:path w="4696" h="4062" extrusionOk="0">
                  <a:moveTo>
                    <a:pt x="3186" y="1"/>
                  </a:moveTo>
                  <a:cubicBezTo>
                    <a:pt x="2894" y="1"/>
                    <a:pt x="2600" y="96"/>
                    <a:pt x="2353" y="292"/>
                  </a:cubicBezTo>
                  <a:lnTo>
                    <a:pt x="1" y="2153"/>
                  </a:lnTo>
                  <a:cubicBezTo>
                    <a:pt x="424" y="2586"/>
                    <a:pt x="857" y="3008"/>
                    <a:pt x="1290" y="3441"/>
                  </a:cubicBezTo>
                  <a:cubicBezTo>
                    <a:pt x="1496" y="3649"/>
                    <a:pt x="1704" y="3855"/>
                    <a:pt x="1920" y="4062"/>
                  </a:cubicBezTo>
                  <a:lnTo>
                    <a:pt x="4016" y="2389"/>
                  </a:lnTo>
                  <a:cubicBezTo>
                    <a:pt x="4597" y="1936"/>
                    <a:pt x="4695" y="1090"/>
                    <a:pt x="4232" y="509"/>
                  </a:cubicBezTo>
                  <a:cubicBezTo>
                    <a:pt x="3972" y="175"/>
                    <a:pt x="3581" y="1"/>
                    <a:pt x="3186" y="1"/>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a:off x="683232" y="2691101"/>
              <a:ext cx="1812695" cy="1787579"/>
            </a:xfrm>
            <a:custGeom>
              <a:avLst/>
              <a:gdLst/>
              <a:ahLst/>
              <a:cxnLst/>
              <a:rect l="l" t="t" r="r" b="b"/>
              <a:pathLst>
                <a:path w="9960" h="9822" extrusionOk="0">
                  <a:moveTo>
                    <a:pt x="4803" y="0"/>
                  </a:moveTo>
                  <a:cubicBezTo>
                    <a:pt x="3317" y="0"/>
                    <a:pt x="2117" y="1201"/>
                    <a:pt x="2117" y="2687"/>
                  </a:cubicBezTo>
                  <a:lnTo>
                    <a:pt x="1" y="9822"/>
                  </a:lnTo>
                  <a:lnTo>
                    <a:pt x="8612" y="9822"/>
                  </a:lnTo>
                  <a:lnTo>
                    <a:pt x="9960" y="2687"/>
                  </a:lnTo>
                  <a:cubicBezTo>
                    <a:pt x="9960" y="1201"/>
                    <a:pt x="8759" y="0"/>
                    <a:pt x="7274"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a:off x="683232" y="2691101"/>
              <a:ext cx="1771564" cy="1787579"/>
            </a:xfrm>
            <a:custGeom>
              <a:avLst/>
              <a:gdLst/>
              <a:ahLst/>
              <a:cxnLst/>
              <a:rect l="l" t="t" r="r" b="b"/>
              <a:pathLst>
                <a:path w="9734" h="9822" extrusionOk="0">
                  <a:moveTo>
                    <a:pt x="4803" y="0"/>
                  </a:moveTo>
                  <a:cubicBezTo>
                    <a:pt x="4636" y="0"/>
                    <a:pt x="4459" y="10"/>
                    <a:pt x="4291" y="49"/>
                  </a:cubicBezTo>
                  <a:cubicBezTo>
                    <a:pt x="4016" y="856"/>
                    <a:pt x="3298" y="2539"/>
                    <a:pt x="1920" y="3366"/>
                  </a:cubicBezTo>
                  <a:lnTo>
                    <a:pt x="1" y="9822"/>
                  </a:lnTo>
                  <a:lnTo>
                    <a:pt x="8612" y="9822"/>
                  </a:lnTo>
                  <a:lnTo>
                    <a:pt x="9734" y="3927"/>
                  </a:lnTo>
                  <a:cubicBezTo>
                    <a:pt x="8376" y="3001"/>
                    <a:pt x="8070" y="955"/>
                    <a:pt x="7991" y="99"/>
                  </a:cubicBezTo>
                  <a:cubicBezTo>
                    <a:pt x="7766" y="30"/>
                    <a:pt x="7519" y="0"/>
                    <a:pt x="7274" y="0"/>
                  </a:cubicBezTo>
                  <a:cubicBezTo>
                    <a:pt x="6692" y="2175"/>
                    <a:pt x="5797" y="2618"/>
                    <a:pt x="5797" y="2618"/>
                  </a:cubicBezTo>
                  <a:cubicBezTo>
                    <a:pt x="4705" y="2076"/>
                    <a:pt x="4980" y="0"/>
                    <a:pt x="4980" y="0"/>
                  </a:cubicBez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a:off x="926926" y="3609824"/>
              <a:ext cx="1320210" cy="18018"/>
            </a:xfrm>
            <a:custGeom>
              <a:avLst/>
              <a:gdLst/>
              <a:ahLst/>
              <a:cxnLst/>
              <a:rect l="l" t="t" r="r" b="b"/>
              <a:pathLst>
                <a:path w="7254" h="99" extrusionOk="0">
                  <a:moveTo>
                    <a:pt x="59" y="0"/>
                  </a:moveTo>
                  <a:cubicBezTo>
                    <a:pt x="30" y="0"/>
                    <a:pt x="0" y="20"/>
                    <a:pt x="0" y="50"/>
                  </a:cubicBezTo>
                  <a:cubicBezTo>
                    <a:pt x="0" y="79"/>
                    <a:pt x="30" y="99"/>
                    <a:pt x="59" y="99"/>
                  </a:cubicBezTo>
                  <a:lnTo>
                    <a:pt x="7204" y="99"/>
                  </a:lnTo>
                  <a:cubicBezTo>
                    <a:pt x="7234" y="99"/>
                    <a:pt x="7253" y="79"/>
                    <a:pt x="7253" y="50"/>
                  </a:cubicBezTo>
                  <a:cubicBezTo>
                    <a:pt x="7253" y="20"/>
                    <a:pt x="7234" y="0"/>
                    <a:pt x="7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a:off x="848121" y="3950160"/>
              <a:ext cx="1318208" cy="19838"/>
            </a:xfrm>
            <a:custGeom>
              <a:avLst/>
              <a:gdLst/>
              <a:ahLst/>
              <a:cxnLst/>
              <a:rect l="l" t="t" r="r" b="b"/>
              <a:pathLst>
                <a:path w="7243" h="109" extrusionOk="0">
                  <a:moveTo>
                    <a:pt x="50" y="0"/>
                  </a:moveTo>
                  <a:cubicBezTo>
                    <a:pt x="20" y="0"/>
                    <a:pt x="0" y="30"/>
                    <a:pt x="0" y="50"/>
                  </a:cubicBezTo>
                  <a:cubicBezTo>
                    <a:pt x="0" y="79"/>
                    <a:pt x="20" y="109"/>
                    <a:pt x="50" y="109"/>
                  </a:cubicBezTo>
                  <a:lnTo>
                    <a:pt x="7194" y="109"/>
                  </a:lnTo>
                  <a:cubicBezTo>
                    <a:pt x="7223" y="109"/>
                    <a:pt x="7243" y="79"/>
                    <a:pt x="7243" y="50"/>
                  </a:cubicBezTo>
                  <a:cubicBezTo>
                    <a:pt x="7243" y="30"/>
                    <a:pt x="7223" y="0"/>
                    <a:pt x="71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a:off x="738923" y="4290313"/>
              <a:ext cx="1320028" cy="20020"/>
            </a:xfrm>
            <a:custGeom>
              <a:avLst/>
              <a:gdLst/>
              <a:ahLst/>
              <a:cxnLst/>
              <a:rect l="l" t="t" r="r" b="b"/>
              <a:pathLst>
                <a:path w="7253" h="110" extrusionOk="0">
                  <a:moveTo>
                    <a:pt x="49" y="1"/>
                  </a:moveTo>
                  <a:cubicBezTo>
                    <a:pt x="20" y="1"/>
                    <a:pt x="0" y="31"/>
                    <a:pt x="0" y="60"/>
                  </a:cubicBezTo>
                  <a:cubicBezTo>
                    <a:pt x="0" y="90"/>
                    <a:pt x="20" y="110"/>
                    <a:pt x="49" y="110"/>
                  </a:cubicBezTo>
                  <a:lnTo>
                    <a:pt x="7193" y="110"/>
                  </a:lnTo>
                  <a:cubicBezTo>
                    <a:pt x="7223" y="110"/>
                    <a:pt x="7252" y="90"/>
                    <a:pt x="7252" y="60"/>
                  </a:cubicBezTo>
                  <a:cubicBezTo>
                    <a:pt x="7252" y="31"/>
                    <a:pt x="7223" y="1"/>
                    <a:pt x="7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4"/>
            <p:cNvSpPr/>
            <p:nvPr/>
          </p:nvSpPr>
          <p:spPr>
            <a:xfrm>
              <a:off x="1220487" y="929546"/>
              <a:ext cx="1266521" cy="1066869"/>
            </a:xfrm>
            <a:custGeom>
              <a:avLst/>
              <a:gdLst/>
              <a:ahLst/>
              <a:cxnLst/>
              <a:rect l="l" t="t" r="r" b="b"/>
              <a:pathLst>
                <a:path w="6959" h="5862" extrusionOk="0">
                  <a:moveTo>
                    <a:pt x="2255" y="1"/>
                  </a:moveTo>
                  <a:cubicBezTo>
                    <a:pt x="2215" y="1"/>
                    <a:pt x="2176" y="8"/>
                    <a:pt x="2137" y="25"/>
                  </a:cubicBezTo>
                  <a:cubicBezTo>
                    <a:pt x="2019" y="84"/>
                    <a:pt x="1949" y="222"/>
                    <a:pt x="1910" y="360"/>
                  </a:cubicBezTo>
                  <a:cubicBezTo>
                    <a:pt x="1816" y="708"/>
                    <a:pt x="1857" y="1091"/>
                    <a:pt x="2023" y="1416"/>
                  </a:cubicBezTo>
                  <a:lnTo>
                    <a:pt x="2023" y="1416"/>
                  </a:lnTo>
                  <a:cubicBezTo>
                    <a:pt x="1852" y="1097"/>
                    <a:pt x="1654" y="789"/>
                    <a:pt x="1428" y="508"/>
                  </a:cubicBezTo>
                  <a:cubicBezTo>
                    <a:pt x="1350" y="419"/>
                    <a:pt x="1261" y="320"/>
                    <a:pt x="1142" y="320"/>
                  </a:cubicBezTo>
                  <a:cubicBezTo>
                    <a:pt x="976" y="330"/>
                    <a:pt x="887" y="527"/>
                    <a:pt x="867" y="685"/>
                  </a:cubicBezTo>
                  <a:cubicBezTo>
                    <a:pt x="830" y="998"/>
                    <a:pt x="900" y="1322"/>
                    <a:pt x="1052" y="1594"/>
                  </a:cubicBezTo>
                  <a:lnTo>
                    <a:pt x="1052" y="1594"/>
                  </a:lnTo>
                  <a:cubicBezTo>
                    <a:pt x="985" y="1511"/>
                    <a:pt x="909" y="1434"/>
                    <a:pt x="818" y="1374"/>
                  </a:cubicBezTo>
                  <a:cubicBezTo>
                    <a:pt x="727" y="1315"/>
                    <a:pt x="614" y="1279"/>
                    <a:pt x="504" y="1279"/>
                  </a:cubicBezTo>
                  <a:cubicBezTo>
                    <a:pt x="410" y="1279"/>
                    <a:pt x="320" y="1305"/>
                    <a:pt x="247" y="1363"/>
                  </a:cubicBezTo>
                  <a:cubicBezTo>
                    <a:pt x="110" y="1472"/>
                    <a:pt x="70" y="1649"/>
                    <a:pt x="60" y="1826"/>
                  </a:cubicBezTo>
                  <a:cubicBezTo>
                    <a:pt x="1" y="2653"/>
                    <a:pt x="591" y="3489"/>
                    <a:pt x="1438" y="3765"/>
                  </a:cubicBezTo>
                  <a:cubicBezTo>
                    <a:pt x="2340" y="4170"/>
                    <a:pt x="3333" y="4371"/>
                    <a:pt x="4340" y="4371"/>
                  </a:cubicBezTo>
                  <a:cubicBezTo>
                    <a:pt x="4849" y="4371"/>
                    <a:pt x="5361" y="4320"/>
                    <a:pt x="5866" y="4217"/>
                  </a:cubicBezTo>
                  <a:cubicBezTo>
                    <a:pt x="6004" y="4779"/>
                    <a:pt x="6142" y="5339"/>
                    <a:pt x="6220" y="5861"/>
                  </a:cubicBezTo>
                  <a:cubicBezTo>
                    <a:pt x="6555" y="5153"/>
                    <a:pt x="6900" y="4414"/>
                    <a:pt x="6929" y="3627"/>
                  </a:cubicBezTo>
                  <a:cubicBezTo>
                    <a:pt x="6959" y="2839"/>
                    <a:pt x="6585" y="1984"/>
                    <a:pt x="5857" y="1698"/>
                  </a:cubicBezTo>
                  <a:cubicBezTo>
                    <a:pt x="5600" y="1592"/>
                    <a:pt x="5325" y="1567"/>
                    <a:pt x="5046" y="1567"/>
                  </a:cubicBezTo>
                  <a:cubicBezTo>
                    <a:pt x="4781" y="1567"/>
                    <a:pt x="4512" y="1590"/>
                    <a:pt x="4252" y="1590"/>
                  </a:cubicBezTo>
                  <a:cubicBezTo>
                    <a:pt x="3711" y="1590"/>
                    <a:pt x="3091" y="1422"/>
                    <a:pt x="2865" y="930"/>
                  </a:cubicBezTo>
                  <a:cubicBezTo>
                    <a:pt x="2776" y="734"/>
                    <a:pt x="2756" y="497"/>
                    <a:pt x="2668" y="301"/>
                  </a:cubicBezTo>
                  <a:cubicBezTo>
                    <a:pt x="2588" y="141"/>
                    <a:pt x="2424" y="1"/>
                    <a:pt x="22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4"/>
            <p:cNvSpPr/>
            <p:nvPr/>
          </p:nvSpPr>
          <p:spPr>
            <a:xfrm>
              <a:off x="2456430" y="2914594"/>
              <a:ext cx="39493" cy="328323"/>
            </a:xfrm>
            <a:custGeom>
              <a:avLst/>
              <a:gdLst/>
              <a:ahLst/>
              <a:cxnLst/>
              <a:rect l="l" t="t" r="r" b="b"/>
              <a:pathLst>
                <a:path w="217" h="1804" extrusionOk="0">
                  <a:moveTo>
                    <a:pt x="61" y="0"/>
                  </a:moveTo>
                  <a:cubicBezTo>
                    <a:pt x="57" y="0"/>
                    <a:pt x="54" y="1"/>
                    <a:pt x="50" y="2"/>
                  </a:cubicBezTo>
                  <a:cubicBezTo>
                    <a:pt x="20" y="2"/>
                    <a:pt x="0" y="22"/>
                    <a:pt x="0" y="52"/>
                  </a:cubicBezTo>
                  <a:lnTo>
                    <a:pt x="118" y="1754"/>
                  </a:lnTo>
                  <a:cubicBezTo>
                    <a:pt x="118" y="1784"/>
                    <a:pt x="138" y="1803"/>
                    <a:pt x="168" y="1803"/>
                  </a:cubicBezTo>
                  <a:cubicBezTo>
                    <a:pt x="197" y="1803"/>
                    <a:pt x="217" y="1773"/>
                    <a:pt x="217" y="1744"/>
                  </a:cubicBezTo>
                  <a:lnTo>
                    <a:pt x="99" y="41"/>
                  </a:lnTo>
                  <a:cubicBezTo>
                    <a:pt x="99" y="24"/>
                    <a:pt x="84" y="0"/>
                    <a:pt x="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a:off x="1005731" y="2994855"/>
              <a:ext cx="168530" cy="371639"/>
            </a:xfrm>
            <a:custGeom>
              <a:avLst/>
              <a:gdLst/>
              <a:ahLst/>
              <a:cxnLst/>
              <a:rect l="l" t="t" r="r" b="b"/>
              <a:pathLst>
                <a:path w="926" h="2042" extrusionOk="0">
                  <a:moveTo>
                    <a:pt x="864" y="0"/>
                  </a:moveTo>
                  <a:cubicBezTo>
                    <a:pt x="843" y="0"/>
                    <a:pt x="824" y="12"/>
                    <a:pt x="817" y="33"/>
                  </a:cubicBezTo>
                  <a:lnTo>
                    <a:pt x="20" y="1973"/>
                  </a:lnTo>
                  <a:cubicBezTo>
                    <a:pt x="0" y="1992"/>
                    <a:pt x="20" y="2021"/>
                    <a:pt x="39" y="2032"/>
                  </a:cubicBezTo>
                  <a:cubicBezTo>
                    <a:pt x="50" y="2041"/>
                    <a:pt x="59" y="2041"/>
                    <a:pt x="59" y="2041"/>
                  </a:cubicBezTo>
                  <a:cubicBezTo>
                    <a:pt x="79" y="2041"/>
                    <a:pt x="98" y="2032"/>
                    <a:pt x="109" y="2012"/>
                  </a:cubicBezTo>
                  <a:lnTo>
                    <a:pt x="916" y="73"/>
                  </a:lnTo>
                  <a:cubicBezTo>
                    <a:pt x="925" y="44"/>
                    <a:pt x="916" y="14"/>
                    <a:pt x="886" y="4"/>
                  </a:cubicBezTo>
                  <a:cubicBezTo>
                    <a:pt x="878" y="2"/>
                    <a:pt x="871"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a:off x="1358623" y="3157560"/>
              <a:ext cx="390567" cy="1340776"/>
            </a:xfrm>
            <a:custGeom>
              <a:avLst/>
              <a:gdLst/>
              <a:ahLst/>
              <a:cxnLst/>
              <a:rect l="l" t="t" r="r" b="b"/>
              <a:pathLst>
                <a:path w="2146" h="7367" extrusionOk="0">
                  <a:moveTo>
                    <a:pt x="2091" y="1"/>
                  </a:moveTo>
                  <a:cubicBezTo>
                    <a:pt x="2079" y="1"/>
                    <a:pt x="2066" y="6"/>
                    <a:pt x="2056" y="16"/>
                  </a:cubicBezTo>
                  <a:cubicBezTo>
                    <a:pt x="2017" y="55"/>
                    <a:pt x="1220" y="891"/>
                    <a:pt x="1328" y="2525"/>
                  </a:cubicBezTo>
                  <a:cubicBezTo>
                    <a:pt x="1230" y="2643"/>
                    <a:pt x="679" y="3391"/>
                    <a:pt x="974" y="4375"/>
                  </a:cubicBezTo>
                  <a:cubicBezTo>
                    <a:pt x="827" y="4532"/>
                    <a:pt x="69" y="5359"/>
                    <a:pt x="344" y="6275"/>
                  </a:cubicBezTo>
                  <a:cubicBezTo>
                    <a:pt x="276" y="6373"/>
                    <a:pt x="0" y="6835"/>
                    <a:pt x="88" y="7327"/>
                  </a:cubicBezTo>
                  <a:cubicBezTo>
                    <a:pt x="88" y="7357"/>
                    <a:pt x="118" y="7367"/>
                    <a:pt x="138" y="7367"/>
                  </a:cubicBezTo>
                  <a:lnTo>
                    <a:pt x="147" y="7367"/>
                  </a:lnTo>
                  <a:cubicBezTo>
                    <a:pt x="177" y="7367"/>
                    <a:pt x="197" y="7337"/>
                    <a:pt x="187" y="7307"/>
                  </a:cubicBezTo>
                  <a:cubicBezTo>
                    <a:pt x="98" y="6806"/>
                    <a:pt x="443" y="6314"/>
                    <a:pt x="443" y="6314"/>
                  </a:cubicBezTo>
                  <a:cubicBezTo>
                    <a:pt x="453" y="6294"/>
                    <a:pt x="453" y="6284"/>
                    <a:pt x="453" y="6264"/>
                  </a:cubicBezTo>
                  <a:cubicBezTo>
                    <a:pt x="147" y="5330"/>
                    <a:pt x="1063" y="4434"/>
                    <a:pt x="1072" y="4434"/>
                  </a:cubicBezTo>
                  <a:cubicBezTo>
                    <a:pt x="1083" y="4414"/>
                    <a:pt x="1092" y="4395"/>
                    <a:pt x="1083" y="4375"/>
                  </a:cubicBezTo>
                  <a:cubicBezTo>
                    <a:pt x="748" y="3351"/>
                    <a:pt x="1417" y="2574"/>
                    <a:pt x="1417" y="2574"/>
                  </a:cubicBezTo>
                  <a:cubicBezTo>
                    <a:pt x="1427" y="2564"/>
                    <a:pt x="1437" y="2544"/>
                    <a:pt x="1427" y="2535"/>
                  </a:cubicBezTo>
                  <a:cubicBezTo>
                    <a:pt x="1319" y="941"/>
                    <a:pt x="2115" y="94"/>
                    <a:pt x="2126" y="84"/>
                  </a:cubicBezTo>
                  <a:cubicBezTo>
                    <a:pt x="2145" y="65"/>
                    <a:pt x="2145" y="35"/>
                    <a:pt x="2126" y="16"/>
                  </a:cubicBezTo>
                  <a:cubicBezTo>
                    <a:pt x="2116" y="6"/>
                    <a:pt x="2103" y="1"/>
                    <a:pt x="2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a:off x="239159" y="3638398"/>
              <a:ext cx="1180436" cy="1413393"/>
            </a:xfrm>
            <a:custGeom>
              <a:avLst/>
              <a:gdLst/>
              <a:ahLst/>
              <a:cxnLst/>
              <a:rect l="l" t="t" r="r" b="b"/>
              <a:pathLst>
                <a:path w="6486" h="7766" extrusionOk="0">
                  <a:moveTo>
                    <a:pt x="197" y="1"/>
                  </a:moveTo>
                  <a:lnTo>
                    <a:pt x="0" y="326"/>
                  </a:lnTo>
                  <a:lnTo>
                    <a:pt x="2126" y="2619"/>
                  </a:lnTo>
                  <a:cubicBezTo>
                    <a:pt x="3248" y="3780"/>
                    <a:pt x="2815" y="7628"/>
                    <a:pt x="2815" y="7628"/>
                  </a:cubicBezTo>
                  <a:lnTo>
                    <a:pt x="2982" y="7657"/>
                  </a:lnTo>
                  <a:lnTo>
                    <a:pt x="2972" y="7766"/>
                  </a:lnTo>
                  <a:lnTo>
                    <a:pt x="3238" y="7707"/>
                  </a:lnTo>
                  <a:lnTo>
                    <a:pt x="3503" y="7766"/>
                  </a:lnTo>
                  <a:lnTo>
                    <a:pt x="3494" y="7657"/>
                  </a:lnTo>
                  <a:lnTo>
                    <a:pt x="3661" y="7628"/>
                  </a:lnTo>
                  <a:cubicBezTo>
                    <a:pt x="3661" y="7628"/>
                    <a:pt x="3228" y="3780"/>
                    <a:pt x="4350" y="2619"/>
                  </a:cubicBezTo>
                  <a:lnTo>
                    <a:pt x="6486" y="326"/>
                  </a:lnTo>
                  <a:lnTo>
                    <a:pt x="6279" y="1"/>
                  </a:lnTo>
                  <a:cubicBezTo>
                    <a:pt x="5349" y="581"/>
                    <a:pt x="4294" y="872"/>
                    <a:pt x="3238" y="872"/>
                  </a:cubicBezTo>
                  <a:cubicBezTo>
                    <a:pt x="2183" y="872"/>
                    <a:pt x="1127" y="581"/>
                    <a:pt x="19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a:off x="-40389" y="3380507"/>
              <a:ext cx="1737530" cy="1737530"/>
            </a:xfrm>
            <a:custGeom>
              <a:avLst/>
              <a:gdLst/>
              <a:ahLst/>
              <a:cxnLst/>
              <a:rect l="l" t="t" r="r" b="b"/>
              <a:pathLst>
                <a:path w="9547" h="9547" extrusionOk="0">
                  <a:moveTo>
                    <a:pt x="4774" y="936"/>
                  </a:moveTo>
                  <a:cubicBezTo>
                    <a:pt x="6900" y="936"/>
                    <a:pt x="8612" y="2648"/>
                    <a:pt x="8612" y="4774"/>
                  </a:cubicBezTo>
                  <a:cubicBezTo>
                    <a:pt x="8612" y="6889"/>
                    <a:pt x="6900" y="8612"/>
                    <a:pt x="4774" y="8612"/>
                  </a:cubicBezTo>
                  <a:cubicBezTo>
                    <a:pt x="2658" y="8612"/>
                    <a:pt x="936" y="6889"/>
                    <a:pt x="936" y="4774"/>
                  </a:cubicBezTo>
                  <a:cubicBezTo>
                    <a:pt x="936" y="2648"/>
                    <a:pt x="2658" y="936"/>
                    <a:pt x="4774" y="936"/>
                  </a:cubicBezTo>
                  <a:close/>
                  <a:moveTo>
                    <a:pt x="4774" y="1"/>
                  </a:moveTo>
                  <a:cubicBezTo>
                    <a:pt x="2137" y="1"/>
                    <a:pt x="1" y="2137"/>
                    <a:pt x="1" y="4774"/>
                  </a:cubicBezTo>
                  <a:cubicBezTo>
                    <a:pt x="1" y="7411"/>
                    <a:pt x="2137" y="9547"/>
                    <a:pt x="4774" y="9547"/>
                  </a:cubicBezTo>
                  <a:cubicBezTo>
                    <a:pt x="7412" y="9547"/>
                    <a:pt x="9547" y="7411"/>
                    <a:pt x="9547" y="4774"/>
                  </a:cubicBezTo>
                  <a:cubicBezTo>
                    <a:pt x="9547" y="2137"/>
                    <a:pt x="7412" y="1"/>
                    <a:pt x="4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a:off x="133418" y="3547399"/>
              <a:ext cx="256252" cy="263532"/>
            </a:xfrm>
            <a:custGeom>
              <a:avLst/>
              <a:gdLst/>
              <a:ahLst/>
              <a:cxnLst/>
              <a:rect l="l" t="t" r="r" b="b"/>
              <a:pathLst>
                <a:path w="1408" h="1448" extrusionOk="0">
                  <a:moveTo>
                    <a:pt x="432" y="0"/>
                  </a:moveTo>
                  <a:cubicBezTo>
                    <a:pt x="348" y="0"/>
                    <a:pt x="265" y="29"/>
                    <a:pt x="198" y="88"/>
                  </a:cubicBezTo>
                  <a:cubicBezTo>
                    <a:pt x="30" y="216"/>
                    <a:pt x="1" y="452"/>
                    <a:pt x="139" y="619"/>
                  </a:cubicBezTo>
                  <a:lnTo>
                    <a:pt x="680" y="1308"/>
                  </a:lnTo>
                  <a:cubicBezTo>
                    <a:pt x="754" y="1399"/>
                    <a:pt x="867" y="1447"/>
                    <a:pt x="979" y="1447"/>
                  </a:cubicBezTo>
                  <a:cubicBezTo>
                    <a:pt x="1062" y="1447"/>
                    <a:pt x="1144" y="1421"/>
                    <a:pt x="1211" y="1367"/>
                  </a:cubicBezTo>
                  <a:cubicBezTo>
                    <a:pt x="1379" y="1239"/>
                    <a:pt x="1408" y="1003"/>
                    <a:pt x="1270" y="835"/>
                  </a:cubicBezTo>
                  <a:lnTo>
                    <a:pt x="729" y="147"/>
                  </a:lnTo>
                  <a:cubicBezTo>
                    <a:pt x="656" y="51"/>
                    <a:pt x="544" y="0"/>
                    <a:pt x="432"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a:off x="49154" y="3639490"/>
              <a:ext cx="256434" cy="263350"/>
            </a:xfrm>
            <a:custGeom>
              <a:avLst/>
              <a:gdLst/>
              <a:ahLst/>
              <a:cxnLst/>
              <a:rect l="l" t="t" r="r" b="b"/>
              <a:pathLst>
                <a:path w="1409" h="1447" extrusionOk="0">
                  <a:moveTo>
                    <a:pt x="436" y="0"/>
                  </a:moveTo>
                  <a:cubicBezTo>
                    <a:pt x="351" y="0"/>
                    <a:pt x="266" y="28"/>
                    <a:pt x="198" y="84"/>
                  </a:cubicBezTo>
                  <a:cubicBezTo>
                    <a:pt x="31" y="211"/>
                    <a:pt x="1" y="448"/>
                    <a:pt x="139" y="615"/>
                  </a:cubicBezTo>
                  <a:lnTo>
                    <a:pt x="680" y="1304"/>
                  </a:lnTo>
                  <a:cubicBezTo>
                    <a:pt x="758" y="1399"/>
                    <a:pt x="868" y="1446"/>
                    <a:pt x="977" y="1446"/>
                  </a:cubicBezTo>
                  <a:cubicBezTo>
                    <a:pt x="1061" y="1446"/>
                    <a:pt x="1144" y="1418"/>
                    <a:pt x="1212" y="1363"/>
                  </a:cubicBezTo>
                  <a:cubicBezTo>
                    <a:pt x="1379" y="1235"/>
                    <a:pt x="1409" y="999"/>
                    <a:pt x="1280" y="832"/>
                  </a:cubicBezTo>
                  <a:lnTo>
                    <a:pt x="729" y="143"/>
                  </a:lnTo>
                  <a:cubicBezTo>
                    <a:pt x="657" y="48"/>
                    <a:pt x="547" y="0"/>
                    <a:pt x="436"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a:off x="-34929" y="3755058"/>
              <a:ext cx="286828" cy="230955"/>
            </a:xfrm>
            <a:custGeom>
              <a:avLst/>
              <a:gdLst/>
              <a:ahLst/>
              <a:cxnLst/>
              <a:rect l="l" t="t" r="r" b="b"/>
              <a:pathLst>
                <a:path w="1576" h="1269" extrusionOk="0">
                  <a:moveTo>
                    <a:pt x="435" y="0"/>
                  </a:moveTo>
                  <a:cubicBezTo>
                    <a:pt x="317" y="0"/>
                    <a:pt x="201" y="55"/>
                    <a:pt x="128" y="157"/>
                  </a:cubicBezTo>
                  <a:cubicBezTo>
                    <a:pt x="1" y="324"/>
                    <a:pt x="40" y="560"/>
                    <a:pt x="207" y="689"/>
                  </a:cubicBezTo>
                  <a:lnTo>
                    <a:pt x="926" y="1201"/>
                  </a:lnTo>
                  <a:cubicBezTo>
                    <a:pt x="995" y="1246"/>
                    <a:pt x="1073" y="1269"/>
                    <a:pt x="1149" y="1269"/>
                  </a:cubicBezTo>
                  <a:cubicBezTo>
                    <a:pt x="1269" y="1269"/>
                    <a:pt x="1385" y="1214"/>
                    <a:pt x="1457" y="1112"/>
                  </a:cubicBezTo>
                  <a:cubicBezTo>
                    <a:pt x="1575" y="945"/>
                    <a:pt x="1536" y="708"/>
                    <a:pt x="1368" y="580"/>
                  </a:cubicBezTo>
                  <a:lnTo>
                    <a:pt x="650" y="68"/>
                  </a:lnTo>
                  <a:cubicBezTo>
                    <a:pt x="585" y="22"/>
                    <a:pt x="510" y="0"/>
                    <a:pt x="435"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a:off x="-77880" y="3893377"/>
              <a:ext cx="272450" cy="222401"/>
            </a:xfrm>
            <a:custGeom>
              <a:avLst/>
              <a:gdLst/>
              <a:ahLst/>
              <a:cxnLst/>
              <a:rect l="l" t="t" r="r" b="b"/>
              <a:pathLst>
                <a:path w="1497" h="1222" extrusionOk="0">
                  <a:moveTo>
                    <a:pt x="320" y="1"/>
                  </a:moveTo>
                  <a:cubicBezTo>
                    <a:pt x="312" y="1"/>
                    <a:pt x="305" y="6"/>
                    <a:pt x="305" y="17"/>
                  </a:cubicBezTo>
                  <a:lnTo>
                    <a:pt x="10" y="519"/>
                  </a:lnTo>
                  <a:cubicBezTo>
                    <a:pt x="1" y="529"/>
                    <a:pt x="10" y="548"/>
                    <a:pt x="20" y="548"/>
                  </a:cubicBezTo>
                  <a:lnTo>
                    <a:pt x="1162" y="1218"/>
                  </a:lnTo>
                  <a:cubicBezTo>
                    <a:pt x="1165" y="1221"/>
                    <a:pt x="1168" y="1222"/>
                    <a:pt x="1172" y="1222"/>
                  </a:cubicBezTo>
                  <a:cubicBezTo>
                    <a:pt x="1182" y="1222"/>
                    <a:pt x="1194" y="1215"/>
                    <a:pt x="1201" y="1208"/>
                  </a:cubicBezTo>
                  <a:lnTo>
                    <a:pt x="1486" y="706"/>
                  </a:lnTo>
                  <a:cubicBezTo>
                    <a:pt x="1496" y="696"/>
                    <a:pt x="1496" y="677"/>
                    <a:pt x="1477" y="666"/>
                  </a:cubicBezTo>
                  <a:lnTo>
                    <a:pt x="335" y="8"/>
                  </a:lnTo>
                  <a:cubicBezTo>
                    <a:pt x="331" y="3"/>
                    <a:pt x="325" y="1"/>
                    <a:pt x="320"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a:off x="147796" y="3642948"/>
              <a:ext cx="143414" cy="169440"/>
            </a:xfrm>
            <a:custGeom>
              <a:avLst/>
              <a:gdLst/>
              <a:ahLst/>
              <a:cxnLst/>
              <a:rect l="l" t="t" r="r" b="b"/>
              <a:pathLst>
                <a:path w="788" h="931" extrusionOk="0">
                  <a:moveTo>
                    <a:pt x="63" y="0"/>
                  </a:moveTo>
                  <a:cubicBezTo>
                    <a:pt x="50" y="0"/>
                    <a:pt x="35" y="5"/>
                    <a:pt x="20" y="15"/>
                  </a:cubicBezTo>
                  <a:cubicBezTo>
                    <a:pt x="1" y="25"/>
                    <a:pt x="1" y="65"/>
                    <a:pt x="20" y="85"/>
                  </a:cubicBezTo>
                  <a:lnTo>
                    <a:pt x="699" y="921"/>
                  </a:lnTo>
                  <a:cubicBezTo>
                    <a:pt x="709" y="931"/>
                    <a:pt x="719" y="931"/>
                    <a:pt x="738" y="931"/>
                  </a:cubicBezTo>
                  <a:cubicBezTo>
                    <a:pt x="749" y="931"/>
                    <a:pt x="758" y="931"/>
                    <a:pt x="768" y="921"/>
                  </a:cubicBezTo>
                  <a:cubicBezTo>
                    <a:pt x="788" y="901"/>
                    <a:pt x="788" y="872"/>
                    <a:pt x="778" y="852"/>
                  </a:cubicBezTo>
                  <a:lnTo>
                    <a:pt x="99" y="15"/>
                  </a:lnTo>
                  <a:cubicBezTo>
                    <a:pt x="89" y="5"/>
                    <a:pt x="77" y="0"/>
                    <a:pt x="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a:off x="13482" y="3907936"/>
              <a:ext cx="155972" cy="106833"/>
            </a:xfrm>
            <a:custGeom>
              <a:avLst/>
              <a:gdLst/>
              <a:ahLst/>
              <a:cxnLst/>
              <a:rect l="l" t="t" r="r" b="b"/>
              <a:pathLst>
                <a:path w="857" h="587" extrusionOk="0">
                  <a:moveTo>
                    <a:pt x="54" y="0"/>
                  </a:moveTo>
                  <a:cubicBezTo>
                    <a:pt x="39" y="0"/>
                    <a:pt x="23" y="7"/>
                    <a:pt x="10" y="26"/>
                  </a:cubicBezTo>
                  <a:cubicBezTo>
                    <a:pt x="0" y="46"/>
                    <a:pt x="0" y="75"/>
                    <a:pt x="30" y="94"/>
                  </a:cubicBezTo>
                  <a:lnTo>
                    <a:pt x="768" y="577"/>
                  </a:lnTo>
                  <a:cubicBezTo>
                    <a:pt x="778" y="577"/>
                    <a:pt x="787" y="586"/>
                    <a:pt x="798" y="586"/>
                  </a:cubicBezTo>
                  <a:cubicBezTo>
                    <a:pt x="807" y="586"/>
                    <a:pt x="827" y="577"/>
                    <a:pt x="837" y="557"/>
                  </a:cubicBezTo>
                  <a:cubicBezTo>
                    <a:pt x="857" y="538"/>
                    <a:pt x="846" y="508"/>
                    <a:pt x="817" y="488"/>
                  </a:cubicBezTo>
                  <a:lnTo>
                    <a:pt x="79" y="6"/>
                  </a:lnTo>
                  <a:cubicBezTo>
                    <a:pt x="72" y="2"/>
                    <a:pt x="63" y="0"/>
                    <a:pt x="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a:off x="72631" y="3758334"/>
              <a:ext cx="164890" cy="122120"/>
            </a:xfrm>
            <a:custGeom>
              <a:avLst/>
              <a:gdLst/>
              <a:ahLst/>
              <a:cxnLst/>
              <a:rect l="l" t="t" r="r" b="b"/>
              <a:pathLst>
                <a:path w="906" h="671" extrusionOk="0">
                  <a:moveTo>
                    <a:pt x="63" y="0"/>
                  </a:moveTo>
                  <a:cubicBezTo>
                    <a:pt x="48" y="0"/>
                    <a:pt x="32" y="9"/>
                    <a:pt x="20" y="21"/>
                  </a:cubicBezTo>
                  <a:cubicBezTo>
                    <a:pt x="0" y="50"/>
                    <a:pt x="10" y="80"/>
                    <a:pt x="29" y="90"/>
                  </a:cubicBezTo>
                  <a:lnTo>
                    <a:pt x="817" y="661"/>
                  </a:lnTo>
                  <a:cubicBezTo>
                    <a:pt x="827" y="661"/>
                    <a:pt x="836" y="671"/>
                    <a:pt x="847" y="671"/>
                  </a:cubicBezTo>
                  <a:cubicBezTo>
                    <a:pt x="866" y="671"/>
                    <a:pt x="876" y="661"/>
                    <a:pt x="886" y="651"/>
                  </a:cubicBezTo>
                  <a:cubicBezTo>
                    <a:pt x="906" y="621"/>
                    <a:pt x="906" y="592"/>
                    <a:pt x="876" y="572"/>
                  </a:cubicBezTo>
                  <a:lnTo>
                    <a:pt x="88" y="11"/>
                  </a:lnTo>
                  <a:cubicBezTo>
                    <a:pt x="81" y="4"/>
                    <a:pt x="72" y="0"/>
                    <a:pt x="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a:off x="-3658129" y="2064301"/>
              <a:ext cx="96823" cy="813165"/>
            </a:xfrm>
            <a:custGeom>
              <a:avLst/>
              <a:gdLst/>
              <a:ahLst/>
              <a:cxnLst/>
              <a:rect l="l" t="t" r="r" b="b"/>
              <a:pathLst>
                <a:path w="532" h="4468" extrusionOk="0">
                  <a:moveTo>
                    <a:pt x="0" y="0"/>
                  </a:moveTo>
                  <a:lnTo>
                    <a:pt x="0" y="4468"/>
                  </a:lnTo>
                  <a:lnTo>
                    <a:pt x="532" y="4468"/>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a:off x="-2932688" y="2064301"/>
              <a:ext cx="96823" cy="813165"/>
            </a:xfrm>
            <a:custGeom>
              <a:avLst/>
              <a:gdLst/>
              <a:ahLst/>
              <a:cxnLst/>
              <a:rect l="l" t="t" r="r" b="b"/>
              <a:pathLst>
                <a:path w="532" h="4468" extrusionOk="0">
                  <a:moveTo>
                    <a:pt x="0" y="0"/>
                  </a:moveTo>
                  <a:lnTo>
                    <a:pt x="0" y="4468"/>
                  </a:lnTo>
                  <a:lnTo>
                    <a:pt x="532" y="4468"/>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a:off x="-4224140" y="2408094"/>
              <a:ext cx="1916616" cy="2015076"/>
            </a:xfrm>
            <a:custGeom>
              <a:avLst/>
              <a:gdLst/>
              <a:ahLst/>
              <a:cxnLst/>
              <a:rect l="l" t="t" r="r" b="b"/>
              <a:pathLst>
                <a:path w="10531" h="11072" extrusionOk="0">
                  <a:moveTo>
                    <a:pt x="335" y="0"/>
                  </a:moveTo>
                  <a:cubicBezTo>
                    <a:pt x="148" y="0"/>
                    <a:pt x="0" y="148"/>
                    <a:pt x="0" y="335"/>
                  </a:cubicBezTo>
                  <a:lnTo>
                    <a:pt x="0" y="11071"/>
                  </a:lnTo>
                  <a:lnTo>
                    <a:pt x="10530" y="11071"/>
                  </a:lnTo>
                  <a:lnTo>
                    <a:pt x="10530" y="335"/>
                  </a:lnTo>
                  <a:cubicBezTo>
                    <a:pt x="10530" y="148"/>
                    <a:pt x="10383" y="0"/>
                    <a:pt x="10196"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a:off x="-3962610" y="1539420"/>
              <a:ext cx="1393555" cy="773853"/>
            </a:xfrm>
            <a:custGeom>
              <a:avLst/>
              <a:gdLst/>
              <a:ahLst/>
              <a:cxnLst/>
              <a:rect l="l" t="t" r="r" b="b"/>
              <a:pathLst>
                <a:path w="7657" h="4252" extrusionOk="0">
                  <a:moveTo>
                    <a:pt x="286" y="0"/>
                  </a:moveTo>
                  <a:cubicBezTo>
                    <a:pt x="129" y="0"/>
                    <a:pt x="0" y="129"/>
                    <a:pt x="0" y="286"/>
                  </a:cubicBezTo>
                  <a:lnTo>
                    <a:pt x="0" y="4252"/>
                  </a:lnTo>
                  <a:lnTo>
                    <a:pt x="7656" y="4252"/>
                  </a:lnTo>
                  <a:lnTo>
                    <a:pt x="7656" y="286"/>
                  </a:lnTo>
                  <a:cubicBezTo>
                    <a:pt x="7656" y="129"/>
                    <a:pt x="7529" y="0"/>
                    <a:pt x="7372"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a:off x="-2388335" y="495300"/>
              <a:ext cx="1372079" cy="422780"/>
            </a:xfrm>
            <a:custGeom>
              <a:avLst/>
              <a:gdLst/>
              <a:ahLst/>
              <a:cxnLst/>
              <a:rect l="l" t="t" r="r" b="b"/>
              <a:pathLst>
                <a:path w="7539" h="2323" extrusionOk="0">
                  <a:moveTo>
                    <a:pt x="1" y="0"/>
                  </a:moveTo>
                  <a:lnTo>
                    <a:pt x="1" y="2323"/>
                  </a:lnTo>
                  <a:lnTo>
                    <a:pt x="7539" y="2323"/>
                  </a:lnTo>
                  <a:lnTo>
                    <a:pt x="7539" y="226"/>
                  </a:lnTo>
                  <a:cubicBezTo>
                    <a:pt x="7539" y="99"/>
                    <a:pt x="7441" y="0"/>
                    <a:pt x="7322"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a:off x="-6036650" y="4179295"/>
              <a:ext cx="8958827" cy="1067779"/>
            </a:xfrm>
            <a:custGeom>
              <a:avLst/>
              <a:gdLst/>
              <a:ahLst/>
              <a:cxnLst/>
              <a:rect l="l" t="t" r="r" b="b"/>
              <a:pathLst>
                <a:path w="49225" h="5867" extrusionOk="0">
                  <a:moveTo>
                    <a:pt x="4803" y="1"/>
                  </a:moveTo>
                  <a:cubicBezTo>
                    <a:pt x="4164" y="1"/>
                    <a:pt x="3573" y="326"/>
                    <a:pt x="3228" y="867"/>
                  </a:cubicBezTo>
                  <a:lnTo>
                    <a:pt x="0" y="5866"/>
                  </a:lnTo>
                  <a:lnTo>
                    <a:pt x="49225" y="5866"/>
                  </a:lnTo>
                  <a:lnTo>
                    <a:pt x="46007" y="867"/>
                  </a:lnTo>
                  <a:cubicBezTo>
                    <a:pt x="45662" y="326"/>
                    <a:pt x="45072" y="1"/>
                    <a:pt x="44433"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a:off x="-2400892" y="1147215"/>
              <a:ext cx="1617594" cy="476651"/>
            </a:xfrm>
            <a:custGeom>
              <a:avLst/>
              <a:gdLst/>
              <a:ahLst/>
              <a:cxnLst/>
              <a:rect l="l" t="t" r="r" b="b"/>
              <a:pathLst>
                <a:path w="8888" h="2619" extrusionOk="0">
                  <a:moveTo>
                    <a:pt x="1" y="0"/>
                  </a:moveTo>
                  <a:lnTo>
                    <a:pt x="1" y="2618"/>
                  </a:lnTo>
                  <a:lnTo>
                    <a:pt x="8887" y="2618"/>
                  </a:lnTo>
                  <a:lnTo>
                    <a:pt x="8887"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a:off x="-1686190" y="917898"/>
              <a:ext cx="190005" cy="489027"/>
            </a:xfrm>
            <a:custGeom>
              <a:avLst/>
              <a:gdLst/>
              <a:ahLst/>
              <a:cxnLst/>
              <a:rect l="l" t="t" r="r" b="b"/>
              <a:pathLst>
                <a:path w="1044" h="2687" extrusionOk="0">
                  <a:moveTo>
                    <a:pt x="0" y="1"/>
                  </a:moveTo>
                  <a:lnTo>
                    <a:pt x="0" y="2175"/>
                  </a:lnTo>
                  <a:cubicBezTo>
                    <a:pt x="0" y="2461"/>
                    <a:pt x="237" y="2687"/>
                    <a:pt x="522" y="2687"/>
                  </a:cubicBezTo>
                  <a:cubicBezTo>
                    <a:pt x="807" y="2687"/>
                    <a:pt x="1044" y="2461"/>
                    <a:pt x="1044" y="2175"/>
                  </a:cubicBezTo>
                  <a:lnTo>
                    <a:pt x="1044"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a:off x="-5184175" y="917898"/>
              <a:ext cx="7255694" cy="3261577"/>
            </a:xfrm>
            <a:custGeom>
              <a:avLst/>
              <a:gdLst/>
              <a:ahLst/>
              <a:cxnLst/>
              <a:rect l="l" t="t" r="r" b="b"/>
              <a:pathLst>
                <a:path w="39867" h="17921" extrusionOk="0">
                  <a:moveTo>
                    <a:pt x="29357" y="670"/>
                  </a:moveTo>
                  <a:cubicBezTo>
                    <a:pt x="31069" y="670"/>
                    <a:pt x="32742" y="1231"/>
                    <a:pt x="34061" y="2245"/>
                  </a:cubicBezTo>
                  <a:cubicBezTo>
                    <a:pt x="35369" y="3258"/>
                    <a:pt x="36285" y="4665"/>
                    <a:pt x="36619" y="6220"/>
                  </a:cubicBezTo>
                  <a:lnTo>
                    <a:pt x="39020" y="17252"/>
                  </a:lnTo>
                  <a:lnTo>
                    <a:pt x="838" y="17252"/>
                  </a:lnTo>
                  <a:lnTo>
                    <a:pt x="3239" y="6220"/>
                  </a:lnTo>
                  <a:cubicBezTo>
                    <a:pt x="3583" y="4665"/>
                    <a:pt x="4488" y="3258"/>
                    <a:pt x="5807" y="2245"/>
                  </a:cubicBezTo>
                  <a:cubicBezTo>
                    <a:pt x="7126" y="1231"/>
                    <a:pt x="8799" y="670"/>
                    <a:pt x="10501" y="670"/>
                  </a:cubicBezTo>
                  <a:close/>
                  <a:moveTo>
                    <a:pt x="10501" y="1"/>
                  </a:moveTo>
                  <a:cubicBezTo>
                    <a:pt x="6663" y="1"/>
                    <a:pt x="3357" y="2540"/>
                    <a:pt x="2579" y="6083"/>
                  </a:cubicBezTo>
                  <a:lnTo>
                    <a:pt x="1" y="17921"/>
                  </a:lnTo>
                  <a:lnTo>
                    <a:pt x="39867" y="17921"/>
                  </a:lnTo>
                  <a:lnTo>
                    <a:pt x="37278" y="6083"/>
                  </a:lnTo>
                  <a:cubicBezTo>
                    <a:pt x="36511" y="2540"/>
                    <a:pt x="33195" y="1"/>
                    <a:pt x="29357"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a:off x="2155407" y="3285687"/>
              <a:ext cx="881414" cy="1169698"/>
            </a:xfrm>
            <a:custGeom>
              <a:avLst/>
              <a:gdLst/>
              <a:ahLst/>
              <a:cxnLst/>
              <a:rect l="l" t="t" r="r" b="b"/>
              <a:pathLst>
                <a:path w="4843" h="6427" extrusionOk="0">
                  <a:moveTo>
                    <a:pt x="1" y="1"/>
                  </a:moveTo>
                  <a:lnTo>
                    <a:pt x="1" y="6426"/>
                  </a:lnTo>
                  <a:lnTo>
                    <a:pt x="4843" y="6426"/>
                  </a:lnTo>
                  <a:lnTo>
                    <a:pt x="4843" y="4842"/>
                  </a:lnTo>
                  <a:cubicBezTo>
                    <a:pt x="4843" y="2166"/>
                    <a:pt x="2678" y="1"/>
                    <a:pt x="1"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a:off x="-1954817" y="4344184"/>
              <a:ext cx="392387" cy="902890"/>
            </a:xfrm>
            <a:custGeom>
              <a:avLst/>
              <a:gdLst/>
              <a:ahLst/>
              <a:cxnLst/>
              <a:rect l="l" t="t" r="r" b="b"/>
              <a:pathLst>
                <a:path w="2156" h="4961" extrusionOk="0">
                  <a:moveTo>
                    <a:pt x="2155" y="0"/>
                  </a:moveTo>
                  <a:lnTo>
                    <a:pt x="0" y="4960"/>
                  </a:lnTo>
                  <a:lnTo>
                    <a:pt x="2155" y="4960"/>
                  </a:lnTo>
                  <a:lnTo>
                    <a:pt x="2155"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a:off x="-1562613" y="4344184"/>
              <a:ext cx="392387" cy="902890"/>
            </a:xfrm>
            <a:custGeom>
              <a:avLst/>
              <a:gdLst/>
              <a:ahLst/>
              <a:cxnLst/>
              <a:rect l="l" t="t" r="r" b="b"/>
              <a:pathLst>
                <a:path w="2156" h="4961" extrusionOk="0">
                  <a:moveTo>
                    <a:pt x="0" y="0"/>
                  </a:moveTo>
                  <a:lnTo>
                    <a:pt x="0" y="4960"/>
                  </a:lnTo>
                  <a:lnTo>
                    <a:pt x="2156" y="4960"/>
                  </a:lnTo>
                  <a:lnTo>
                    <a:pt x="0"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a:off x="984073" y="4786621"/>
              <a:ext cx="1350603" cy="942201"/>
            </a:xfrm>
            <a:custGeom>
              <a:avLst/>
              <a:gdLst/>
              <a:ahLst/>
              <a:cxnLst/>
              <a:rect l="l" t="t" r="r" b="b"/>
              <a:pathLst>
                <a:path w="7421" h="5177" extrusionOk="0">
                  <a:moveTo>
                    <a:pt x="2599" y="0"/>
                  </a:moveTo>
                  <a:cubicBezTo>
                    <a:pt x="1162" y="0"/>
                    <a:pt x="1" y="1162"/>
                    <a:pt x="1" y="2588"/>
                  </a:cubicBezTo>
                  <a:cubicBezTo>
                    <a:pt x="1" y="4015"/>
                    <a:pt x="1162" y="5177"/>
                    <a:pt x="2599" y="5177"/>
                  </a:cubicBezTo>
                  <a:lnTo>
                    <a:pt x="4823" y="5177"/>
                  </a:lnTo>
                  <a:cubicBezTo>
                    <a:pt x="6260" y="5177"/>
                    <a:pt x="7421" y="4015"/>
                    <a:pt x="7421" y="2588"/>
                  </a:cubicBezTo>
                  <a:cubicBezTo>
                    <a:pt x="7421" y="1162"/>
                    <a:pt x="6260" y="0"/>
                    <a:pt x="4823"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a:off x="-5492114" y="4786621"/>
              <a:ext cx="1350603" cy="942201"/>
            </a:xfrm>
            <a:custGeom>
              <a:avLst/>
              <a:gdLst/>
              <a:ahLst/>
              <a:cxnLst/>
              <a:rect l="l" t="t" r="r" b="b"/>
              <a:pathLst>
                <a:path w="7421" h="5177" extrusionOk="0">
                  <a:moveTo>
                    <a:pt x="2598" y="0"/>
                  </a:moveTo>
                  <a:cubicBezTo>
                    <a:pt x="1161" y="0"/>
                    <a:pt x="0" y="1162"/>
                    <a:pt x="0" y="2588"/>
                  </a:cubicBezTo>
                  <a:cubicBezTo>
                    <a:pt x="0" y="4015"/>
                    <a:pt x="1161" y="5177"/>
                    <a:pt x="2598" y="5177"/>
                  </a:cubicBezTo>
                  <a:lnTo>
                    <a:pt x="4832" y="5177"/>
                  </a:lnTo>
                  <a:cubicBezTo>
                    <a:pt x="6259" y="5177"/>
                    <a:pt x="7420" y="4015"/>
                    <a:pt x="7420" y="2588"/>
                  </a:cubicBezTo>
                  <a:cubicBezTo>
                    <a:pt x="7420" y="1162"/>
                    <a:pt x="6259" y="0"/>
                    <a:pt x="4832"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a:off x="-5232404" y="4274297"/>
              <a:ext cx="7339777" cy="240237"/>
            </a:xfrm>
            <a:custGeom>
              <a:avLst/>
              <a:gdLst/>
              <a:ahLst/>
              <a:cxnLst/>
              <a:rect l="l" t="t" r="r" b="b"/>
              <a:pathLst>
                <a:path w="40329" h="1320" extrusionOk="0">
                  <a:moveTo>
                    <a:pt x="10" y="1"/>
                  </a:moveTo>
                  <a:lnTo>
                    <a:pt x="0" y="99"/>
                  </a:lnTo>
                  <a:cubicBezTo>
                    <a:pt x="128" y="119"/>
                    <a:pt x="9359" y="1319"/>
                    <a:pt x="21611" y="1319"/>
                  </a:cubicBezTo>
                  <a:cubicBezTo>
                    <a:pt x="27398" y="1319"/>
                    <a:pt x="33843" y="1053"/>
                    <a:pt x="40329" y="266"/>
                  </a:cubicBezTo>
                  <a:lnTo>
                    <a:pt x="40318" y="168"/>
                  </a:lnTo>
                  <a:cubicBezTo>
                    <a:pt x="33832" y="957"/>
                    <a:pt x="27379" y="1226"/>
                    <a:pt x="21600" y="1226"/>
                  </a:cubicBezTo>
                  <a:cubicBezTo>
                    <a:pt x="9363" y="1226"/>
                    <a:pt x="144" y="21"/>
                    <a:pt x="10" y="1"/>
                  </a:cubicBez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a:off x="-5062419" y="1014721"/>
              <a:ext cx="7010362" cy="3066294"/>
            </a:xfrm>
            <a:custGeom>
              <a:avLst/>
              <a:gdLst/>
              <a:ahLst/>
              <a:cxnLst/>
              <a:rect l="l" t="t" r="r" b="b"/>
              <a:pathLst>
                <a:path w="38519" h="16848" extrusionOk="0">
                  <a:moveTo>
                    <a:pt x="28688" y="276"/>
                  </a:moveTo>
                  <a:cubicBezTo>
                    <a:pt x="29101" y="276"/>
                    <a:pt x="29504" y="305"/>
                    <a:pt x="29908" y="374"/>
                  </a:cubicBezTo>
                  <a:cubicBezTo>
                    <a:pt x="30606" y="482"/>
                    <a:pt x="31286" y="689"/>
                    <a:pt x="31925" y="984"/>
                  </a:cubicBezTo>
                  <a:cubicBezTo>
                    <a:pt x="32368" y="1191"/>
                    <a:pt x="32781" y="1437"/>
                    <a:pt x="33175" y="1713"/>
                  </a:cubicBezTo>
                  <a:lnTo>
                    <a:pt x="33224" y="1752"/>
                  </a:lnTo>
                  <a:cubicBezTo>
                    <a:pt x="33254" y="1781"/>
                    <a:pt x="33283" y="1801"/>
                    <a:pt x="33303" y="1820"/>
                  </a:cubicBezTo>
                  <a:cubicBezTo>
                    <a:pt x="33372" y="1870"/>
                    <a:pt x="33431" y="1919"/>
                    <a:pt x="33490" y="1968"/>
                  </a:cubicBezTo>
                  <a:cubicBezTo>
                    <a:pt x="34680" y="2942"/>
                    <a:pt x="35507" y="4271"/>
                    <a:pt x="35822" y="5717"/>
                  </a:cubicBezTo>
                  <a:lnTo>
                    <a:pt x="38184" y="16582"/>
                  </a:lnTo>
                  <a:lnTo>
                    <a:pt x="335" y="16582"/>
                  </a:lnTo>
                  <a:lnTo>
                    <a:pt x="2708" y="5717"/>
                  </a:lnTo>
                  <a:cubicBezTo>
                    <a:pt x="3042" y="4192"/>
                    <a:pt x="3928" y="2815"/>
                    <a:pt x="5217" y="1820"/>
                  </a:cubicBezTo>
                  <a:cubicBezTo>
                    <a:pt x="6516" y="827"/>
                    <a:pt x="8159" y="276"/>
                    <a:pt x="9832" y="276"/>
                  </a:cubicBezTo>
                  <a:close/>
                  <a:moveTo>
                    <a:pt x="9832" y="0"/>
                  </a:moveTo>
                  <a:cubicBezTo>
                    <a:pt x="8100" y="0"/>
                    <a:pt x="6398" y="571"/>
                    <a:pt x="5050" y="1604"/>
                  </a:cubicBezTo>
                  <a:cubicBezTo>
                    <a:pt x="3721" y="2638"/>
                    <a:pt x="2786" y="4074"/>
                    <a:pt x="2441" y="5669"/>
                  </a:cubicBezTo>
                  <a:lnTo>
                    <a:pt x="1" y="16848"/>
                  </a:lnTo>
                  <a:lnTo>
                    <a:pt x="38518" y="16848"/>
                  </a:lnTo>
                  <a:lnTo>
                    <a:pt x="36088" y="5669"/>
                  </a:lnTo>
                  <a:cubicBezTo>
                    <a:pt x="35753" y="4163"/>
                    <a:pt x="34897" y="2775"/>
                    <a:pt x="33657" y="1752"/>
                  </a:cubicBezTo>
                  <a:cubicBezTo>
                    <a:pt x="33598" y="1702"/>
                    <a:pt x="33539" y="1653"/>
                    <a:pt x="33470" y="1604"/>
                  </a:cubicBezTo>
                  <a:cubicBezTo>
                    <a:pt x="33440" y="1584"/>
                    <a:pt x="33411" y="1565"/>
                    <a:pt x="33381" y="1535"/>
                  </a:cubicBezTo>
                  <a:lnTo>
                    <a:pt x="33333" y="1496"/>
                  </a:lnTo>
                  <a:cubicBezTo>
                    <a:pt x="32929" y="1210"/>
                    <a:pt x="32496" y="954"/>
                    <a:pt x="32034" y="738"/>
                  </a:cubicBezTo>
                  <a:cubicBezTo>
                    <a:pt x="31374" y="433"/>
                    <a:pt x="30676" y="217"/>
                    <a:pt x="29947" y="108"/>
                  </a:cubicBezTo>
                  <a:cubicBezTo>
                    <a:pt x="29534" y="40"/>
                    <a:pt x="29110" y="0"/>
                    <a:pt x="28688"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a:off x="-2307710" y="3668974"/>
              <a:ext cx="82445" cy="245515"/>
            </a:xfrm>
            <a:custGeom>
              <a:avLst/>
              <a:gdLst/>
              <a:ahLst/>
              <a:cxnLst/>
              <a:rect l="l" t="t" r="r" b="b"/>
              <a:pathLst>
                <a:path w="453" h="1349" extrusionOk="0">
                  <a:moveTo>
                    <a:pt x="453" y="1"/>
                  </a:moveTo>
                  <a:lnTo>
                    <a:pt x="0" y="453"/>
                  </a:lnTo>
                  <a:lnTo>
                    <a:pt x="0" y="1348"/>
                  </a:lnTo>
                  <a:cubicBezTo>
                    <a:pt x="148" y="1339"/>
                    <a:pt x="296" y="1339"/>
                    <a:pt x="453" y="1329"/>
                  </a:cubicBezTo>
                  <a:lnTo>
                    <a:pt x="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a:off x="-2225447" y="1079148"/>
              <a:ext cx="2964557" cy="2831699"/>
            </a:xfrm>
            <a:custGeom>
              <a:avLst/>
              <a:gdLst/>
              <a:ahLst/>
              <a:cxnLst/>
              <a:rect l="l" t="t" r="r" b="b"/>
              <a:pathLst>
                <a:path w="16289" h="15559" extrusionOk="0">
                  <a:moveTo>
                    <a:pt x="14222" y="0"/>
                  </a:moveTo>
                  <a:lnTo>
                    <a:pt x="11692" y="2529"/>
                  </a:lnTo>
                  <a:lnTo>
                    <a:pt x="14369" y="2529"/>
                  </a:lnTo>
                  <a:lnTo>
                    <a:pt x="16288" y="611"/>
                  </a:lnTo>
                  <a:cubicBezTo>
                    <a:pt x="15668" y="325"/>
                    <a:pt x="14999" y="128"/>
                    <a:pt x="14320" y="20"/>
                  </a:cubicBezTo>
                  <a:cubicBezTo>
                    <a:pt x="14290" y="10"/>
                    <a:pt x="14261" y="10"/>
                    <a:pt x="14222" y="0"/>
                  </a:cubicBezTo>
                  <a:close/>
                  <a:moveTo>
                    <a:pt x="10935" y="3287"/>
                  </a:moveTo>
                  <a:lnTo>
                    <a:pt x="9085" y="5137"/>
                  </a:lnTo>
                  <a:lnTo>
                    <a:pt x="9153" y="5137"/>
                  </a:lnTo>
                  <a:lnTo>
                    <a:pt x="9153" y="7745"/>
                  </a:lnTo>
                  <a:lnTo>
                    <a:pt x="10935" y="5964"/>
                  </a:lnTo>
                  <a:lnTo>
                    <a:pt x="10935" y="3287"/>
                  </a:lnTo>
                  <a:close/>
                  <a:moveTo>
                    <a:pt x="6427" y="7795"/>
                  </a:moveTo>
                  <a:lnTo>
                    <a:pt x="4961" y="9260"/>
                  </a:lnTo>
                  <a:lnTo>
                    <a:pt x="4961" y="10638"/>
                  </a:lnTo>
                  <a:lnTo>
                    <a:pt x="6260" y="10638"/>
                  </a:lnTo>
                  <a:lnTo>
                    <a:pt x="6427" y="10471"/>
                  </a:lnTo>
                  <a:lnTo>
                    <a:pt x="6427" y="7795"/>
                  </a:lnTo>
                  <a:close/>
                  <a:moveTo>
                    <a:pt x="572" y="13650"/>
                  </a:moveTo>
                  <a:lnTo>
                    <a:pt x="1" y="14231"/>
                  </a:lnTo>
                  <a:lnTo>
                    <a:pt x="1" y="15559"/>
                  </a:lnTo>
                  <a:cubicBezTo>
                    <a:pt x="188" y="15559"/>
                    <a:pt x="375" y="15549"/>
                    <a:pt x="572" y="15549"/>
                  </a:cubicBezTo>
                  <a:lnTo>
                    <a:pt x="572" y="13650"/>
                  </a:lnTo>
                  <a:close/>
                </a:path>
              </a:pathLst>
            </a:custGeom>
            <a:solidFill>
              <a:srgbClr val="B2B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a:off x="-2121527" y="3015238"/>
              <a:ext cx="1035384" cy="893972"/>
            </a:xfrm>
            <a:custGeom>
              <a:avLst/>
              <a:gdLst/>
              <a:ahLst/>
              <a:cxnLst/>
              <a:rect l="l" t="t" r="r" b="b"/>
              <a:pathLst>
                <a:path w="5689" h="4912" extrusionOk="0">
                  <a:moveTo>
                    <a:pt x="4390" y="0"/>
                  </a:moveTo>
                  <a:lnTo>
                    <a:pt x="4390" y="1299"/>
                  </a:lnTo>
                  <a:lnTo>
                    <a:pt x="5689" y="0"/>
                  </a:lnTo>
                  <a:close/>
                  <a:moveTo>
                    <a:pt x="1123" y="1900"/>
                  </a:moveTo>
                  <a:lnTo>
                    <a:pt x="1" y="3012"/>
                  </a:lnTo>
                  <a:lnTo>
                    <a:pt x="1" y="4911"/>
                  </a:lnTo>
                  <a:cubicBezTo>
                    <a:pt x="267" y="4901"/>
                    <a:pt x="532" y="4901"/>
                    <a:pt x="798" y="4892"/>
                  </a:cubicBezTo>
                  <a:lnTo>
                    <a:pt x="1123" y="4566"/>
                  </a:lnTo>
                  <a:lnTo>
                    <a:pt x="1123" y="190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a:off x="-1055751" y="2014070"/>
              <a:ext cx="496307" cy="970957"/>
            </a:xfrm>
            <a:custGeom>
              <a:avLst/>
              <a:gdLst/>
              <a:ahLst/>
              <a:cxnLst/>
              <a:rect l="l" t="t" r="r" b="b"/>
              <a:pathLst>
                <a:path w="2727" h="5335" extrusionOk="0">
                  <a:moveTo>
                    <a:pt x="2450" y="670"/>
                  </a:moveTo>
                  <a:lnTo>
                    <a:pt x="2450" y="965"/>
                  </a:lnTo>
                  <a:lnTo>
                    <a:pt x="2155" y="965"/>
                  </a:lnTo>
                  <a:lnTo>
                    <a:pt x="2155" y="670"/>
                  </a:lnTo>
                  <a:close/>
                  <a:moveTo>
                    <a:pt x="1831" y="1477"/>
                  </a:moveTo>
                  <a:lnTo>
                    <a:pt x="1831" y="1772"/>
                  </a:lnTo>
                  <a:lnTo>
                    <a:pt x="1525" y="1772"/>
                  </a:lnTo>
                  <a:lnTo>
                    <a:pt x="1525" y="1477"/>
                  </a:lnTo>
                  <a:close/>
                  <a:moveTo>
                    <a:pt x="2450" y="1477"/>
                  </a:moveTo>
                  <a:lnTo>
                    <a:pt x="2450" y="1772"/>
                  </a:lnTo>
                  <a:lnTo>
                    <a:pt x="2155" y="1772"/>
                  </a:lnTo>
                  <a:lnTo>
                    <a:pt x="2155" y="1477"/>
                  </a:lnTo>
                  <a:close/>
                  <a:moveTo>
                    <a:pt x="1201" y="2284"/>
                  </a:moveTo>
                  <a:lnTo>
                    <a:pt x="1201" y="2579"/>
                  </a:lnTo>
                  <a:lnTo>
                    <a:pt x="906" y="2579"/>
                  </a:lnTo>
                  <a:lnTo>
                    <a:pt x="906" y="2284"/>
                  </a:lnTo>
                  <a:close/>
                  <a:moveTo>
                    <a:pt x="1831" y="2284"/>
                  </a:moveTo>
                  <a:lnTo>
                    <a:pt x="1831" y="2579"/>
                  </a:lnTo>
                  <a:lnTo>
                    <a:pt x="1525" y="2579"/>
                  </a:lnTo>
                  <a:lnTo>
                    <a:pt x="1525" y="2284"/>
                  </a:lnTo>
                  <a:close/>
                  <a:moveTo>
                    <a:pt x="2450" y="2284"/>
                  </a:moveTo>
                  <a:lnTo>
                    <a:pt x="2450" y="2579"/>
                  </a:lnTo>
                  <a:lnTo>
                    <a:pt x="2155" y="2579"/>
                  </a:lnTo>
                  <a:lnTo>
                    <a:pt x="2155" y="2284"/>
                  </a:lnTo>
                  <a:close/>
                  <a:moveTo>
                    <a:pt x="581" y="3080"/>
                  </a:moveTo>
                  <a:lnTo>
                    <a:pt x="581" y="3386"/>
                  </a:lnTo>
                  <a:lnTo>
                    <a:pt x="276" y="3386"/>
                  </a:lnTo>
                  <a:lnTo>
                    <a:pt x="276" y="3080"/>
                  </a:lnTo>
                  <a:close/>
                  <a:moveTo>
                    <a:pt x="1201" y="3080"/>
                  </a:moveTo>
                  <a:lnTo>
                    <a:pt x="1201" y="3386"/>
                  </a:lnTo>
                  <a:lnTo>
                    <a:pt x="906" y="3386"/>
                  </a:lnTo>
                  <a:lnTo>
                    <a:pt x="906" y="3080"/>
                  </a:lnTo>
                  <a:close/>
                  <a:moveTo>
                    <a:pt x="1831" y="3080"/>
                  </a:moveTo>
                  <a:lnTo>
                    <a:pt x="1831" y="3386"/>
                  </a:lnTo>
                  <a:lnTo>
                    <a:pt x="1525" y="3386"/>
                  </a:lnTo>
                  <a:lnTo>
                    <a:pt x="1525" y="3080"/>
                  </a:lnTo>
                  <a:close/>
                  <a:moveTo>
                    <a:pt x="581" y="3887"/>
                  </a:moveTo>
                  <a:lnTo>
                    <a:pt x="581" y="4193"/>
                  </a:lnTo>
                  <a:lnTo>
                    <a:pt x="276" y="4193"/>
                  </a:lnTo>
                  <a:lnTo>
                    <a:pt x="276" y="3887"/>
                  </a:lnTo>
                  <a:close/>
                  <a:moveTo>
                    <a:pt x="2658" y="0"/>
                  </a:moveTo>
                  <a:lnTo>
                    <a:pt x="1831" y="837"/>
                  </a:lnTo>
                  <a:lnTo>
                    <a:pt x="1831" y="965"/>
                  </a:lnTo>
                  <a:lnTo>
                    <a:pt x="1703" y="965"/>
                  </a:lnTo>
                  <a:lnTo>
                    <a:pt x="1191" y="1477"/>
                  </a:lnTo>
                  <a:lnTo>
                    <a:pt x="1201" y="1477"/>
                  </a:lnTo>
                  <a:lnTo>
                    <a:pt x="1201" y="1772"/>
                  </a:lnTo>
                  <a:lnTo>
                    <a:pt x="906" y="1772"/>
                  </a:lnTo>
                  <a:lnTo>
                    <a:pt x="906" y="1762"/>
                  </a:lnTo>
                  <a:lnTo>
                    <a:pt x="384" y="2284"/>
                  </a:lnTo>
                  <a:lnTo>
                    <a:pt x="581" y="2284"/>
                  </a:lnTo>
                  <a:lnTo>
                    <a:pt x="581" y="2579"/>
                  </a:lnTo>
                  <a:lnTo>
                    <a:pt x="276" y="2579"/>
                  </a:lnTo>
                  <a:lnTo>
                    <a:pt x="276" y="2382"/>
                  </a:lnTo>
                  <a:lnTo>
                    <a:pt x="0" y="2658"/>
                  </a:lnTo>
                  <a:lnTo>
                    <a:pt x="0" y="5334"/>
                  </a:lnTo>
                  <a:lnTo>
                    <a:pt x="345" y="4989"/>
                  </a:lnTo>
                  <a:lnTo>
                    <a:pt x="276" y="4989"/>
                  </a:lnTo>
                  <a:lnTo>
                    <a:pt x="276" y="4694"/>
                  </a:lnTo>
                  <a:lnTo>
                    <a:pt x="581" y="4694"/>
                  </a:lnTo>
                  <a:lnTo>
                    <a:pt x="581" y="4764"/>
                  </a:lnTo>
                  <a:lnTo>
                    <a:pt x="1151" y="4193"/>
                  </a:lnTo>
                  <a:lnTo>
                    <a:pt x="906" y="4193"/>
                  </a:lnTo>
                  <a:lnTo>
                    <a:pt x="906" y="3887"/>
                  </a:lnTo>
                  <a:lnTo>
                    <a:pt x="1201" y="3887"/>
                  </a:lnTo>
                  <a:lnTo>
                    <a:pt x="1201" y="4134"/>
                  </a:lnTo>
                  <a:lnTo>
                    <a:pt x="2155" y="3179"/>
                  </a:lnTo>
                  <a:lnTo>
                    <a:pt x="2155" y="3080"/>
                  </a:lnTo>
                  <a:lnTo>
                    <a:pt x="2254" y="3080"/>
                  </a:lnTo>
                  <a:lnTo>
                    <a:pt x="2726" y="2608"/>
                  </a:lnTo>
                  <a:lnTo>
                    <a:pt x="2726"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a:off x="-663547" y="2135826"/>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a:off x="-745992" y="2166220"/>
              <a:ext cx="23478" cy="23478"/>
            </a:xfrm>
            <a:custGeom>
              <a:avLst/>
              <a:gdLst/>
              <a:ahLst/>
              <a:cxnLst/>
              <a:rect l="l" t="t" r="r" b="b"/>
              <a:pathLst>
                <a:path w="129" h="129" extrusionOk="0">
                  <a:moveTo>
                    <a:pt x="129" y="1"/>
                  </a:moveTo>
                  <a:lnTo>
                    <a:pt x="1" y="129"/>
                  </a:lnTo>
                  <a:lnTo>
                    <a:pt x="129" y="129"/>
                  </a:lnTo>
                  <a:lnTo>
                    <a:pt x="129"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a:off x="-663547" y="2282698"/>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a:off x="-778206" y="2282698"/>
              <a:ext cx="55691" cy="53871"/>
            </a:xfrm>
            <a:custGeom>
              <a:avLst/>
              <a:gdLst/>
              <a:ahLst/>
              <a:cxnLst/>
              <a:rect l="l" t="t" r="r" b="b"/>
              <a:pathLst>
                <a:path w="306" h="296" extrusionOk="0">
                  <a:moveTo>
                    <a:pt x="0" y="1"/>
                  </a:moveTo>
                  <a:lnTo>
                    <a:pt x="0" y="296"/>
                  </a:lnTo>
                  <a:lnTo>
                    <a:pt x="306" y="296"/>
                  </a:lnTo>
                  <a:lnTo>
                    <a:pt x="30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a:off x="-891044" y="2282698"/>
              <a:ext cx="54053" cy="53871"/>
            </a:xfrm>
            <a:custGeom>
              <a:avLst/>
              <a:gdLst/>
              <a:ahLst/>
              <a:cxnLst/>
              <a:rect l="l" t="t" r="r" b="b"/>
              <a:pathLst>
                <a:path w="297" h="296" extrusionOk="0">
                  <a:moveTo>
                    <a:pt x="286" y="1"/>
                  </a:moveTo>
                  <a:lnTo>
                    <a:pt x="1" y="286"/>
                  </a:lnTo>
                  <a:lnTo>
                    <a:pt x="1"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a:off x="-663547" y="2429570"/>
              <a:ext cx="53871" cy="53871"/>
            </a:xfrm>
            <a:custGeom>
              <a:avLst/>
              <a:gdLst/>
              <a:ahLst/>
              <a:cxnLst/>
              <a:rect l="l" t="t" r="r" b="b"/>
              <a:pathLst>
                <a:path w="296" h="296" extrusionOk="0">
                  <a:moveTo>
                    <a:pt x="0" y="1"/>
                  </a:move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a:off x="-778206" y="2429570"/>
              <a:ext cx="55691" cy="53871"/>
            </a:xfrm>
            <a:custGeom>
              <a:avLst/>
              <a:gdLst/>
              <a:ahLst/>
              <a:cxnLst/>
              <a:rect l="l" t="t" r="r" b="b"/>
              <a:pathLst>
                <a:path w="306" h="296" extrusionOk="0">
                  <a:moveTo>
                    <a:pt x="0" y="1"/>
                  </a:moveTo>
                  <a:lnTo>
                    <a:pt x="0" y="296"/>
                  </a:lnTo>
                  <a:lnTo>
                    <a:pt x="306" y="296"/>
                  </a:lnTo>
                  <a:lnTo>
                    <a:pt x="30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a:off x="-891044" y="2429570"/>
              <a:ext cx="54053" cy="53871"/>
            </a:xfrm>
            <a:custGeom>
              <a:avLst/>
              <a:gdLst/>
              <a:ahLst/>
              <a:cxnLst/>
              <a:rect l="l" t="t" r="r" b="b"/>
              <a:pathLst>
                <a:path w="297" h="296" extrusionOk="0">
                  <a:moveTo>
                    <a:pt x="1" y="1"/>
                  </a:moveTo>
                  <a:lnTo>
                    <a:pt x="1"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a:off x="-1005520" y="2429570"/>
              <a:ext cx="55509" cy="53871"/>
            </a:xfrm>
            <a:custGeom>
              <a:avLst/>
              <a:gdLst/>
              <a:ahLst/>
              <a:cxnLst/>
              <a:rect l="l" t="t" r="r" b="b"/>
              <a:pathLst>
                <a:path w="305" h="296" extrusionOk="0">
                  <a:moveTo>
                    <a:pt x="108" y="1"/>
                  </a:moveTo>
                  <a:lnTo>
                    <a:pt x="0" y="99"/>
                  </a:lnTo>
                  <a:lnTo>
                    <a:pt x="0" y="296"/>
                  </a:lnTo>
                  <a:lnTo>
                    <a:pt x="305" y="296"/>
                  </a:lnTo>
                  <a:lnTo>
                    <a:pt x="30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a:off x="-663547" y="2574622"/>
              <a:ext cx="18018" cy="18018"/>
            </a:xfrm>
            <a:custGeom>
              <a:avLst/>
              <a:gdLst/>
              <a:ahLst/>
              <a:cxnLst/>
              <a:rect l="l" t="t" r="r" b="b"/>
              <a:pathLst>
                <a:path w="99" h="99" extrusionOk="0">
                  <a:moveTo>
                    <a:pt x="0" y="0"/>
                  </a:moveTo>
                  <a:lnTo>
                    <a:pt x="0" y="99"/>
                  </a:lnTo>
                  <a:lnTo>
                    <a:pt x="99"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a:off x="-778206" y="2574622"/>
              <a:ext cx="55691" cy="55691"/>
            </a:xfrm>
            <a:custGeom>
              <a:avLst/>
              <a:gdLst/>
              <a:ahLst/>
              <a:cxnLst/>
              <a:rect l="l" t="t" r="r" b="b"/>
              <a:pathLst>
                <a:path w="306" h="306" extrusionOk="0">
                  <a:moveTo>
                    <a:pt x="0" y="0"/>
                  </a:moveTo>
                  <a:lnTo>
                    <a:pt x="0" y="306"/>
                  </a:lnTo>
                  <a:lnTo>
                    <a:pt x="306" y="306"/>
                  </a:lnTo>
                  <a:lnTo>
                    <a:pt x="30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a:off x="-891044" y="2574622"/>
              <a:ext cx="54053" cy="55691"/>
            </a:xfrm>
            <a:custGeom>
              <a:avLst/>
              <a:gdLst/>
              <a:ahLst/>
              <a:cxnLst/>
              <a:rect l="l" t="t" r="r" b="b"/>
              <a:pathLst>
                <a:path w="297" h="306" extrusionOk="0">
                  <a:moveTo>
                    <a:pt x="1" y="0"/>
                  </a:moveTo>
                  <a:lnTo>
                    <a:pt x="1" y="306"/>
                  </a:lnTo>
                  <a:lnTo>
                    <a:pt x="296" y="306"/>
                  </a:lnTo>
                  <a:lnTo>
                    <a:pt x="29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a:off x="-1005520" y="2574622"/>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a:off x="-891044" y="2721494"/>
              <a:ext cx="54053" cy="55691"/>
            </a:xfrm>
            <a:custGeom>
              <a:avLst/>
              <a:gdLst/>
              <a:ahLst/>
              <a:cxnLst/>
              <a:rect l="l" t="t" r="r" b="b"/>
              <a:pathLst>
                <a:path w="297" h="306" extrusionOk="0">
                  <a:moveTo>
                    <a:pt x="1" y="0"/>
                  </a:moveTo>
                  <a:lnTo>
                    <a:pt x="1" y="306"/>
                  </a:lnTo>
                  <a:lnTo>
                    <a:pt x="246" y="306"/>
                  </a:lnTo>
                  <a:lnTo>
                    <a:pt x="296" y="247"/>
                  </a:lnTo>
                  <a:lnTo>
                    <a:pt x="29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a:off x="-1005520" y="2721494"/>
              <a:ext cx="55509" cy="55691"/>
            </a:xfrm>
            <a:custGeom>
              <a:avLst/>
              <a:gdLst/>
              <a:ahLst/>
              <a:cxnLst/>
              <a:rect l="l" t="t" r="r" b="b"/>
              <a:pathLst>
                <a:path w="305" h="306" extrusionOk="0">
                  <a:moveTo>
                    <a:pt x="0" y="0"/>
                  </a:moveTo>
                  <a:lnTo>
                    <a:pt x="0" y="306"/>
                  </a:lnTo>
                  <a:lnTo>
                    <a:pt x="305" y="306"/>
                  </a:lnTo>
                  <a:lnTo>
                    <a:pt x="305"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a:off x="-1005520" y="2868366"/>
              <a:ext cx="55509" cy="53871"/>
            </a:xfrm>
            <a:custGeom>
              <a:avLst/>
              <a:gdLst/>
              <a:ahLst/>
              <a:cxnLst/>
              <a:rect l="l" t="t" r="r" b="b"/>
              <a:pathLst>
                <a:path w="305" h="296" extrusionOk="0">
                  <a:moveTo>
                    <a:pt x="0" y="0"/>
                  </a:moveTo>
                  <a:lnTo>
                    <a:pt x="0" y="295"/>
                  </a:lnTo>
                  <a:lnTo>
                    <a:pt x="69" y="295"/>
                  </a:lnTo>
                  <a:lnTo>
                    <a:pt x="305" y="70"/>
                  </a:lnTo>
                  <a:lnTo>
                    <a:pt x="305"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a:off x="-1917326" y="2764446"/>
              <a:ext cx="594768" cy="1081975"/>
            </a:xfrm>
            <a:custGeom>
              <a:avLst/>
              <a:gdLst/>
              <a:ahLst/>
              <a:cxnLst/>
              <a:rect l="l" t="t" r="r" b="b"/>
              <a:pathLst>
                <a:path w="3268" h="5945" extrusionOk="0">
                  <a:moveTo>
                    <a:pt x="2717" y="1172"/>
                  </a:moveTo>
                  <a:lnTo>
                    <a:pt x="2717" y="1477"/>
                  </a:lnTo>
                  <a:lnTo>
                    <a:pt x="2421" y="1477"/>
                  </a:lnTo>
                  <a:lnTo>
                    <a:pt x="2421" y="1172"/>
                  </a:lnTo>
                  <a:close/>
                  <a:moveTo>
                    <a:pt x="2097" y="1979"/>
                  </a:moveTo>
                  <a:lnTo>
                    <a:pt x="2097" y="2274"/>
                  </a:lnTo>
                  <a:lnTo>
                    <a:pt x="1802" y="2274"/>
                  </a:lnTo>
                  <a:lnTo>
                    <a:pt x="1802" y="1979"/>
                  </a:lnTo>
                  <a:close/>
                  <a:moveTo>
                    <a:pt x="2717" y="1979"/>
                  </a:moveTo>
                  <a:lnTo>
                    <a:pt x="2717" y="2274"/>
                  </a:lnTo>
                  <a:lnTo>
                    <a:pt x="2421" y="2274"/>
                  </a:lnTo>
                  <a:lnTo>
                    <a:pt x="2421" y="1979"/>
                  </a:lnTo>
                  <a:close/>
                  <a:moveTo>
                    <a:pt x="847" y="2786"/>
                  </a:moveTo>
                  <a:lnTo>
                    <a:pt x="847" y="3081"/>
                  </a:lnTo>
                  <a:lnTo>
                    <a:pt x="542" y="3081"/>
                  </a:lnTo>
                  <a:lnTo>
                    <a:pt x="542" y="2786"/>
                  </a:lnTo>
                  <a:close/>
                  <a:moveTo>
                    <a:pt x="1467" y="2786"/>
                  </a:moveTo>
                  <a:lnTo>
                    <a:pt x="1467" y="3081"/>
                  </a:lnTo>
                  <a:lnTo>
                    <a:pt x="1172" y="3081"/>
                  </a:lnTo>
                  <a:lnTo>
                    <a:pt x="1172" y="2786"/>
                  </a:lnTo>
                  <a:close/>
                  <a:moveTo>
                    <a:pt x="2097" y="2786"/>
                  </a:moveTo>
                  <a:lnTo>
                    <a:pt x="2097" y="3081"/>
                  </a:lnTo>
                  <a:lnTo>
                    <a:pt x="1802" y="3081"/>
                  </a:lnTo>
                  <a:lnTo>
                    <a:pt x="1802" y="2786"/>
                  </a:lnTo>
                  <a:close/>
                  <a:moveTo>
                    <a:pt x="2717" y="2786"/>
                  </a:moveTo>
                  <a:lnTo>
                    <a:pt x="2717" y="3081"/>
                  </a:lnTo>
                  <a:lnTo>
                    <a:pt x="2421" y="3081"/>
                  </a:lnTo>
                  <a:lnTo>
                    <a:pt x="2421" y="2786"/>
                  </a:lnTo>
                  <a:close/>
                  <a:moveTo>
                    <a:pt x="847" y="3593"/>
                  </a:moveTo>
                  <a:lnTo>
                    <a:pt x="847" y="3888"/>
                  </a:lnTo>
                  <a:lnTo>
                    <a:pt x="542" y="3888"/>
                  </a:lnTo>
                  <a:lnTo>
                    <a:pt x="542" y="3593"/>
                  </a:lnTo>
                  <a:close/>
                  <a:moveTo>
                    <a:pt x="1467" y="3593"/>
                  </a:moveTo>
                  <a:lnTo>
                    <a:pt x="1467" y="3888"/>
                  </a:lnTo>
                  <a:lnTo>
                    <a:pt x="1172" y="3888"/>
                  </a:lnTo>
                  <a:lnTo>
                    <a:pt x="1172" y="3593"/>
                  </a:lnTo>
                  <a:close/>
                  <a:moveTo>
                    <a:pt x="847" y="4400"/>
                  </a:moveTo>
                  <a:lnTo>
                    <a:pt x="847" y="4695"/>
                  </a:lnTo>
                  <a:lnTo>
                    <a:pt x="542" y="4695"/>
                  </a:lnTo>
                  <a:lnTo>
                    <a:pt x="542" y="4400"/>
                  </a:lnTo>
                  <a:close/>
                  <a:moveTo>
                    <a:pt x="3268" y="0"/>
                  </a:moveTo>
                  <a:lnTo>
                    <a:pt x="2717" y="552"/>
                  </a:lnTo>
                  <a:lnTo>
                    <a:pt x="2717" y="670"/>
                  </a:lnTo>
                  <a:lnTo>
                    <a:pt x="2609" y="670"/>
                  </a:lnTo>
                  <a:lnTo>
                    <a:pt x="2097" y="1181"/>
                  </a:lnTo>
                  <a:lnTo>
                    <a:pt x="2097" y="1477"/>
                  </a:lnTo>
                  <a:lnTo>
                    <a:pt x="1802" y="1477"/>
                  </a:lnTo>
                  <a:lnTo>
                    <a:pt x="1290" y="1979"/>
                  </a:lnTo>
                  <a:lnTo>
                    <a:pt x="1467" y="1979"/>
                  </a:lnTo>
                  <a:lnTo>
                    <a:pt x="1467" y="2274"/>
                  </a:lnTo>
                  <a:lnTo>
                    <a:pt x="1172" y="2274"/>
                  </a:lnTo>
                  <a:lnTo>
                    <a:pt x="1172" y="2097"/>
                  </a:lnTo>
                  <a:lnTo>
                    <a:pt x="1" y="3278"/>
                  </a:lnTo>
                  <a:lnTo>
                    <a:pt x="1" y="5944"/>
                  </a:lnTo>
                  <a:lnTo>
                    <a:pt x="542" y="5404"/>
                  </a:lnTo>
                  <a:lnTo>
                    <a:pt x="542" y="5207"/>
                  </a:lnTo>
                  <a:lnTo>
                    <a:pt x="739" y="5207"/>
                  </a:lnTo>
                  <a:lnTo>
                    <a:pt x="1251" y="4695"/>
                  </a:lnTo>
                  <a:lnTo>
                    <a:pt x="1172" y="4695"/>
                  </a:lnTo>
                  <a:lnTo>
                    <a:pt x="1172" y="4400"/>
                  </a:lnTo>
                  <a:lnTo>
                    <a:pt x="1467" y="4400"/>
                  </a:lnTo>
                  <a:lnTo>
                    <a:pt x="1467" y="4479"/>
                  </a:lnTo>
                  <a:lnTo>
                    <a:pt x="2058" y="3888"/>
                  </a:lnTo>
                  <a:lnTo>
                    <a:pt x="1802" y="3888"/>
                  </a:lnTo>
                  <a:lnTo>
                    <a:pt x="1802" y="3593"/>
                  </a:lnTo>
                  <a:lnTo>
                    <a:pt x="2097" y="3593"/>
                  </a:lnTo>
                  <a:lnTo>
                    <a:pt x="2097" y="3849"/>
                  </a:lnTo>
                  <a:lnTo>
                    <a:pt x="3268" y="2677"/>
                  </a:lnTo>
                  <a:lnTo>
                    <a:pt x="3268" y="1378"/>
                  </a:lnTo>
                  <a:lnTo>
                    <a:pt x="3268"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a:off x="-1442677" y="2864726"/>
              <a:ext cx="19838" cy="21658"/>
            </a:xfrm>
            <a:custGeom>
              <a:avLst/>
              <a:gdLst/>
              <a:ahLst/>
              <a:cxnLst/>
              <a:rect l="l" t="t" r="r" b="b"/>
              <a:pathLst>
                <a:path w="109" h="119" extrusionOk="0">
                  <a:moveTo>
                    <a:pt x="109" y="1"/>
                  </a:moveTo>
                  <a:lnTo>
                    <a:pt x="1" y="119"/>
                  </a:lnTo>
                  <a:lnTo>
                    <a:pt x="109" y="119"/>
                  </a:lnTo>
                  <a:lnTo>
                    <a:pt x="109"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a:off x="-1476711" y="2977565"/>
              <a:ext cx="53871" cy="55691"/>
            </a:xfrm>
            <a:custGeom>
              <a:avLst/>
              <a:gdLst/>
              <a:ahLst/>
              <a:cxnLst/>
              <a:rect l="l" t="t" r="r" b="b"/>
              <a:pathLst>
                <a:path w="296" h="306" extrusionOk="0">
                  <a:moveTo>
                    <a:pt x="0" y="1"/>
                  </a:moveTo>
                  <a:lnTo>
                    <a:pt x="0" y="306"/>
                  </a:lnTo>
                  <a:lnTo>
                    <a:pt x="296" y="30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a:off x="-1589549" y="2979385"/>
              <a:ext cx="54053" cy="53871"/>
            </a:xfrm>
            <a:custGeom>
              <a:avLst/>
              <a:gdLst/>
              <a:ahLst/>
              <a:cxnLst/>
              <a:rect l="l" t="t" r="r" b="b"/>
              <a:pathLst>
                <a:path w="297" h="296" extrusionOk="0">
                  <a:moveTo>
                    <a:pt x="296" y="0"/>
                  </a:moveTo>
                  <a:lnTo>
                    <a:pt x="1" y="296"/>
                  </a:lnTo>
                  <a:lnTo>
                    <a:pt x="296" y="296"/>
                  </a:lnTo>
                  <a:lnTo>
                    <a:pt x="29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a:off x="-1476711" y="3124437"/>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a:off x="-1589549" y="3124437"/>
              <a:ext cx="54053" cy="54053"/>
            </a:xfrm>
            <a:custGeom>
              <a:avLst/>
              <a:gdLst/>
              <a:ahLst/>
              <a:cxnLst/>
              <a:rect l="l" t="t" r="r" b="b"/>
              <a:pathLst>
                <a:path w="297" h="297" extrusionOk="0">
                  <a:moveTo>
                    <a:pt x="1" y="1"/>
                  </a:moveTo>
                  <a:lnTo>
                    <a:pt x="1"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a:off x="-1704025" y="3124437"/>
              <a:ext cx="53871" cy="54053"/>
            </a:xfrm>
            <a:custGeom>
              <a:avLst/>
              <a:gdLst/>
              <a:ahLst/>
              <a:cxnLst/>
              <a:rect l="l" t="t" r="r" b="b"/>
              <a:pathLst>
                <a:path w="296" h="297" extrusionOk="0">
                  <a:moveTo>
                    <a:pt x="118" y="1"/>
                  </a:moveTo>
                  <a:lnTo>
                    <a:pt x="0" y="119"/>
                  </a:ln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a:off x="-1476711" y="3271309"/>
              <a:ext cx="53871" cy="54053"/>
            </a:xfrm>
            <a:custGeom>
              <a:avLst/>
              <a:gdLst/>
              <a:ahLst/>
              <a:cxnLst/>
              <a:rect l="l" t="t" r="r" b="b"/>
              <a:pathLst>
                <a:path w="296" h="297" extrusionOk="0">
                  <a:moveTo>
                    <a:pt x="0" y="1"/>
                  </a:moveTo>
                  <a:lnTo>
                    <a:pt x="0"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a:off x="-1589549" y="3271309"/>
              <a:ext cx="54053" cy="54053"/>
            </a:xfrm>
            <a:custGeom>
              <a:avLst/>
              <a:gdLst/>
              <a:ahLst/>
              <a:cxnLst/>
              <a:rect l="l" t="t" r="r" b="b"/>
              <a:pathLst>
                <a:path w="297" h="297" extrusionOk="0">
                  <a:moveTo>
                    <a:pt x="1" y="1"/>
                  </a:moveTo>
                  <a:lnTo>
                    <a:pt x="1" y="296"/>
                  </a:lnTo>
                  <a:lnTo>
                    <a:pt x="296" y="296"/>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a:off x="-1704025" y="3271309"/>
              <a:ext cx="53871" cy="54053"/>
            </a:xfrm>
            <a:custGeom>
              <a:avLst/>
              <a:gdLst/>
              <a:ahLst/>
              <a:cxnLst/>
              <a:rect l="l" t="t" r="r" b="b"/>
              <a:pathLst>
                <a:path w="296" h="297" extrusionOk="0">
                  <a:moveTo>
                    <a:pt x="0" y="1"/>
                  </a:move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a:off x="-1818683" y="3271309"/>
              <a:ext cx="55509" cy="54053"/>
            </a:xfrm>
            <a:custGeom>
              <a:avLst/>
              <a:gdLst/>
              <a:ahLst/>
              <a:cxnLst/>
              <a:rect l="l" t="t" r="r" b="b"/>
              <a:pathLst>
                <a:path w="305" h="297" extrusionOk="0">
                  <a:moveTo>
                    <a:pt x="0" y="1"/>
                  </a:moveTo>
                  <a:lnTo>
                    <a:pt x="0" y="296"/>
                  </a:lnTo>
                  <a:lnTo>
                    <a:pt x="305" y="296"/>
                  </a:lnTo>
                  <a:lnTo>
                    <a:pt x="30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a:off x="-1589549" y="3418181"/>
              <a:ext cx="54053" cy="54053"/>
            </a:xfrm>
            <a:custGeom>
              <a:avLst/>
              <a:gdLst/>
              <a:ahLst/>
              <a:cxnLst/>
              <a:rect l="l" t="t" r="r" b="b"/>
              <a:pathLst>
                <a:path w="297" h="297" extrusionOk="0">
                  <a:moveTo>
                    <a:pt x="1" y="1"/>
                  </a:moveTo>
                  <a:lnTo>
                    <a:pt x="1" y="296"/>
                  </a:lnTo>
                  <a:lnTo>
                    <a:pt x="257" y="296"/>
                  </a:lnTo>
                  <a:lnTo>
                    <a:pt x="296" y="257"/>
                  </a:ln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a:off x="-1704025" y="3418181"/>
              <a:ext cx="53871" cy="54053"/>
            </a:xfrm>
            <a:custGeom>
              <a:avLst/>
              <a:gdLst/>
              <a:ahLst/>
              <a:cxnLst/>
              <a:rect l="l" t="t" r="r" b="b"/>
              <a:pathLst>
                <a:path w="296" h="297" extrusionOk="0">
                  <a:moveTo>
                    <a:pt x="0" y="1"/>
                  </a:moveTo>
                  <a:lnTo>
                    <a:pt x="0" y="296"/>
                  </a:lnTo>
                  <a:lnTo>
                    <a:pt x="295" y="296"/>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a:off x="-1818683" y="3418181"/>
              <a:ext cx="55509" cy="54053"/>
            </a:xfrm>
            <a:custGeom>
              <a:avLst/>
              <a:gdLst/>
              <a:ahLst/>
              <a:cxnLst/>
              <a:rect l="l" t="t" r="r" b="b"/>
              <a:pathLst>
                <a:path w="305" h="297" extrusionOk="0">
                  <a:moveTo>
                    <a:pt x="0" y="1"/>
                  </a:moveTo>
                  <a:lnTo>
                    <a:pt x="0" y="296"/>
                  </a:lnTo>
                  <a:lnTo>
                    <a:pt x="305" y="296"/>
                  </a:lnTo>
                  <a:lnTo>
                    <a:pt x="30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a:off x="-1704025" y="3565053"/>
              <a:ext cx="53871" cy="53871"/>
            </a:xfrm>
            <a:custGeom>
              <a:avLst/>
              <a:gdLst/>
              <a:ahLst/>
              <a:cxnLst/>
              <a:rect l="l" t="t" r="r" b="b"/>
              <a:pathLst>
                <a:path w="296" h="296" extrusionOk="0">
                  <a:moveTo>
                    <a:pt x="0" y="1"/>
                  </a:moveTo>
                  <a:lnTo>
                    <a:pt x="0" y="296"/>
                  </a:lnTo>
                  <a:lnTo>
                    <a:pt x="79" y="296"/>
                  </a:lnTo>
                  <a:lnTo>
                    <a:pt x="295" y="80"/>
                  </a:lnTo>
                  <a:lnTo>
                    <a:pt x="29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a:off x="-1818683" y="3565053"/>
              <a:ext cx="55509" cy="53871"/>
            </a:xfrm>
            <a:custGeom>
              <a:avLst/>
              <a:gdLst/>
              <a:ahLst/>
              <a:cxnLst/>
              <a:rect l="l" t="t" r="r" b="b"/>
              <a:pathLst>
                <a:path w="305" h="296" extrusionOk="0">
                  <a:moveTo>
                    <a:pt x="0" y="1"/>
                  </a:moveTo>
                  <a:lnTo>
                    <a:pt x="0" y="296"/>
                  </a:lnTo>
                  <a:lnTo>
                    <a:pt x="305" y="296"/>
                  </a:lnTo>
                  <a:lnTo>
                    <a:pt x="30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a:off x="-1818683" y="3711925"/>
              <a:ext cx="36036" cy="36036"/>
            </a:xfrm>
            <a:custGeom>
              <a:avLst/>
              <a:gdLst/>
              <a:ahLst/>
              <a:cxnLst/>
              <a:rect l="l" t="t" r="r" b="b"/>
              <a:pathLst>
                <a:path w="198" h="198" extrusionOk="0">
                  <a:moveTo>
                    <a:pt x="0" y="1"/>
                  </a:moveTo>
                  <a:lnTo>
                    <a:pt x="0" y="198"/>
                  </a:lnTo>
                  <a:lnTo>
                    <a:pt x="197"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a:off x="-2307710" y="3905388"/>
              <a:ext cx="331599" cy="127216"/>
            </a:xfrm>
            <a:custGeom>
              <a:avLst/>
              <a:gdLst/>
              <a:ahLst/>
              <a:cxnLst/>
              <a:rect l="l" t="t" r="r" b="b"/>
              <a:pathLst>
                <a:path w="1822" h="699" extrusionOk="0">
                  <a:moveTo>
                    <a:pt x="1821" y="1"/>
                  </a:moveTo>
                  <a:lnTo>
                    <a:pt x="1821" y="1"/>
                  </a:lnTo>
                  <a:cubicBezTo>
                    <a:pt x="1555" y="10"/>
                    <a:pt x="1290" y="10"/>
                    <a:pt x="1024" y="20"/>
                  </a:cubicBezTo>
                  <a:cubicBezTo>
                    <a:pt x="827" y="20"/>
                    <a:pt x="640" y="30"/>
                    <a:pt x="453" y="30"/>
                  </a:cubicBezTo>
                  <a:cubicBezTo>
                    <a:pt x="296" y="40"/>
                    <a:pt x="148" y="40"/>
                    <a:pt x="0" y="49"/>
                  </a:cubicBezTo>
                  <a:lnTo>
                    <a:pt x="0" y="699"/>
                  </a:lnTo>
                  <a:lnTo>
                    <a:pt x="1122" y="699"/>
                  </a:lnTo>
                  <a:lnTo>
                    <a:pt x="1821" y="1"/>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a:off x="-235490" y="1539420"/>
              <a:ext cx="625161" cy="625343"/>
            </a:xfrm>
            <a:custGeom>
              <a:avLst/>
              <a:gdLst/>
              <a:ahLst/>
              <a:cxnLst/>
              <a:rect l="l" t="t" r="r" b="b"/>
              <a:pathLst>
                <a:path w="3435" h="3436" extrusionOk="0">
                  <a:moveTo>
                    <a:pt x="758" y="0"/>
                  </a:moveTo>
                  <a:lnTo>
                    <a:pt x="1" y="758"/>
                  </a:lnTo>
                  <a:lnTo>
                    <a:pt x="1" y="3435"/>
                  </a:lnTo>
                  <a:lnTo>
                    <a:pt x="3435"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a:off x="-2590715" y="3751418"/>
              <a:ext cx="283188" cy="281186"/>
            </a:xfrm>
            <a:custGeom>
              <a:avLst/>
              <a:gdLst/>
              <a:ahLst/>
              <a:cxnLst/>
              <a:rect l="l" t="t" r="r" b="b"/>
              <a:pathLst>
                <a:path w="1556" h="1545" extrusionOk="0">
                  <a:moveTo>
                    <a:pt x="1555" y="0"/>
                  </a:moveTo>
                  <a:lnTo>
                    <a:pt x="0" y="1545"/>
                  </a:lnTo>
                  <a:lnTo>
                    <a:pt x="1555" y="1545"/>
                  </a:lnTo>
                  <a:lnTo>
                    <a:pt x="1555" y="895"/>
                  </a:lnTo>
                  <a:lnTo>
                    <a:pt x="1555"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a:off x="-2614011" y="1057672"/>
              <a:ext cx="3372596" cy="3000047"/>
            </a:xfrm>
            <a:custGeom>
              <a:avLst/>
              <a:gdLst/>
              <a:ahLst/>
              <a:cxnLst/>
              <a:rect l="l" t="t" r="r" b="b"/>
              <a:pathLst>
                <a:path w="18531" h="16484" extrusionOk="0">
                  <a:moveTo>
                    <a:pt x="16475" y="0"/>
                  </a:moveTo>
                  <a:lnTo>
                    <a:pt x="16357" y="118"/>
                  </a:lnTo>
                  <a:cubicBezTo>
                    <a:pt x="16396" y="128"/>
                    <a:pt x="16425" y="128"/>
                    <a:pt x="16455" y="138"/>
                  </a:cubicBezTo>
                  <a:cubicBezTo>
                    <a:pt x="17134" y="246"/>
                    <a:pt x="17803" y="443"/>
                    <a:pt x="18423" y="729"/>
                  </a:cubicBezTo>
                  <a:lnTo>
                    <a:pt x="18531" y="630"/>
                  </a:lnTo>
                  <a:cubicBezTo>
                    <a:pt x="17881" y="325"/>
                    <a:pt x="17193" y="118"/>
                    <a:pt x="16475" y="0"/>
                  </a:cubicBezTo>
                  <a:close/>
                  <a:moveTo>
                    <a:pt x="128" y="16346"/>
                  </a:moveTo>
                  <a:lnTo>
                    <a:pt x="1" y="16484"/>
                  </a:lnTo>
                  <a:lnTo>
                    <a:pt x="2667" y="16484"/>
                  </a:lnTo>
                  <a:lnTo>
                    <a:pt x="2805" y="16346"/>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a:off x="-559627" y="1324481"/>
              <a:ext cx="1590476" cy="1637068"/>
            </a:xfrm>
            <a:custGeom>
              <a:avLst/>
              <a:gdLst/>
              <a:ahLst/>
              <a:cxnLst/>
              <a:rect l="l" t="t" r="r" b="b"/>
              <a:pathLst>
                <a:path w="8739" h="8995" extrusionOk="0">
                  <a:moveTo>
                    <a:pt x="8414" y="0"/>
                  </a:moveTo>
                  <a:lnTo>
                    <a:pt x="7234" y="1181"/>
                  </a:lnTo>
                  <a:lnTo>
                    <a:pt x="7804" y="1181"/>
                  </a:lnTo>
                  <a:lnTo>
                    <a:pt x="8739" y="256"/>
                  </a:lnTo>
                  <a:cubicBezTo>
                    <a:pt x="8680" y="207"/>
                    <a:pt x="8621" y="158"/>
                    <a:pt x="8562" y="118"/>
                  </a:cubicBezTo>
                  <a:cubicBezTo>
                    <a:pt x="8542" y="99"/>
                    <a:pt x="8513" y="79"/>
                    <a:pt x="8483" y="50"/>
                  </a:cubicBezTo>
                  <a:lnTo>
                    <a:pt x="8434" y="11"/>
                  </a:lnTo>
                  <a:cubicBezTo>
                    <a:pt x="8424" y="11"/>
                    <a:pt x="8424" y="11"/>
                    <a:pt x="8414" y="0"/>
                  </a:cubicBezTo>
                  <a:close/>
                  <a:moveTo>
                    <a:pt x="2992" y="5433"/>
                  </a:moveTo>
                  <a:lnTo>
                    <a:pt x="2471" y="5954"/>
                  </a:lnTo>
                  <a:lnTo>
                    <a:pt x="3041" y="5954"/>
                  </a:lnTo>
                  <a:lnTo>
                    <a:pt x="3455" y="5541"/>
                  </a:lnTo>
                  <a:lnTo>
                    <a:pt x="3455" y="5433"/>
                  </a:lnTo>
                  <a:close/>
                  <a:moveTo>
                    <a:pt x="286" y="8129"/>
                  </a:moveTo>
                  <a:lnTo>
                    <a:pt x="0" y="8424"/>
                  </a:lnTo>
                  <a:lnTo>
                    <a:pt x="0" y="8995"/>
                  </a:lnTo>
                  <a:lnTo>
                    <a:pt x="286" y="8700"/>
                  </a:lnTo>
                  <a:lnTo>
                    <a:pt x="286" y="8129"/>
                  </a:lnTo>
                  <a:close/>
                </a:path>
              </a:pathLst>
            </a:custGeom>
            <a:solidFill>
              <a:srgbClr val="B2B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a:off x="-1322741" y="3351934"/>
              <a:ext cx="267172" cy="372731"/>
            </a:xfrm>
            <a:custGeom>
              <a:avLst/>
              <a:gdLst/>
              <a:ahLst/>
              <a:cxnLst/>
              <a:rect l="l" t="t" r="r" b="b"/>
              <a:pathLst>
                <a:path w="1468" h="2048" extrusionOk="0">
                  <a:moveTo>
                    <a:pt x="1467" y="0"/>
                  </a:moveTo>
                  <a:lnTo>
                    <a:pt x="1" y="1476"/>
                  </a:lnTo>
                  <a:lnTo>
                    <a:pt x="1" y="2047"/>
                  </a:lnTo>
                  <a:lnTo>
                    <a:pt x="1467" y="571"/>
                  </a:lnTo>
                  <a:lnTo>
                    <a:pt x="1467"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a:off x="-1055751" y="2857628"/>
              <a:ext cx="496307" cy="598408"/>
            </a:xfrm>
            <a:custGeom>
              <a:avLst/>
              <a:gdLst/>
              <a:ahLst/>
              <a:cxnLst/>
              <a:rect l="l" t="t" r="r" b="b"/>
              <a:pathLst>
                <a:path w="2727" h="3288" extrusionOk="0">
                  <a:moveTo>
                    <a:pt x="2726" y="0"/>
                  </a:moveTo>
                  <a:lnTo>
                    <a:pt x="2450" y="266"/>
                  </a:lnTo>
                  <a:lnTo>
                    <a:pt x="2450" y="354"/>
                  </a:lnTo>
                  <a:lnTo>
                    <a:pt x="2362" y="354"/>
                  </a:lnTo>
                  <a:lnTo>
                    <a:pt x="1831" y="896"/>
                  </a:lnTo>
                  <a:lnTo>
                    <a:pt x="1831" y="1161"/>
                  </a:lnTo>
                  <a:lnTo>
                    <a:pt x="1555" y="1161"/>
                  </a:lnTo>
                  <a:lnTo>
                    <a:pt x="1053" y="1673"/>
                  </a:lnTo>
                  <a:lnTo>
                    <a:pt x="1201" y="1673"/>
                  </a:lnTo>
                  <a:lnTo>
                    <a:pt x="1201" y="1968"/>
                  </a:lnTo>
                  <a:lnTo>
                    <a:pt x="906" y="1968"/>
                  </a:lnTo>
                  <a:lnTo>
                    <a:pt x="906" y="1821"/>
                  </a:lnTo>
                  <a:lnTo>
                    <a:pt x="0" y="2716"/>
                  </a:lnTo>
                  <a:lnTo>
                    <a:pt x="0" y="3287"/>
                  </a:lnTo>
                  <a:lnTo>
                    <a:pt x="522" y="2775"/>
                  </a:lnTo>
                  <a:lnTo>
                    <a:pt x="276" y="2775"/>
                  </a:lnTo>
                  <a:lnTo>
                    <a:pt x="276" y="2480"/>
                  </a:lnTo>
                  <a:lnTo>
                    <a:pt x="581" y="2480"/>
                  </a:lnTo>
                  <a:lnTo>
                    <a:pt x="581" y="2716"/>
                  </a:lnTo>
                  <a:lnTo>
                    <a:pt x="1525" y="1762"/>
                  </a:lnTo>
                  <a:lnTo>
                    <a:pt x="1525" y="1673"/>
                  </a:lnTo>
                  <a:lnTo>
                    <a:pt x="1624" y="1673"/>
                  </a:lnTo>
                  <a:lnTo>
                    <a:pt x="2155" y="1142"/>
                  </a:lnTo>
                  <a:lnTo>
                    <a:pt x="2155" y="866"/>
                  </a:lnTo>
                  <a:lnTo>
                    <a:pt x="2431" y="866"/>
                  </a:lnTo>
                  <a:lnTo>
                    <a:pt x="2726" y="571"/>
                  </a:lnTo>
                  <a:lnTo>
                    <a:pt x="2726"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a:off x="-625874" y="2906040"/>
              <a:ext cx="16198" cy="16198"/>
            </a:xfrm>
            <a:custGeom>
              <a:avLst/>
              <a:gdLst/>
              <a:ahLst/>
              <a:cxnLst/>
              <a:rect l="l" t="t" r="r" b="b"/>
              <a:pathLst>
                <a:path w="89" h="89" extrusionOk="0">
                  <a:moveTo>
                    <a:pt x="88" y="0"/>
                  </a:moveTo>
                  <a:lnTo>
                    <a:pt x="0" y="88"/>
                  </a:lnTo>
                  <a:lnTo>
                    <a:pt x="88" y="88"/>
                  </a:lnTo>
                  <a:lnTo>
                    <a:pt x="88"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a:off x="-663547" y="3015238"/>
              <a:ext cx="50231" cy="50231"/>
            </a:xfrm>
            <a:custGeom>
              <a:avLst/>
              <a:gdLst/>
              <a:ahLst/>
              <a:cxnLst/>
              <a:rect l="l" t="t" r="r" b="b"/>
              <a:pathLst>
                <a:path w="276" h="276" extrusionOk="0">
                  <a:moveTo>
                    <a:pt x="0" y="0"/>
                  </a:moveTo>
                  <a:lnTo>
                    <a:pt x="0" y="276"/>
                  </a:lnTo>
                  <a:lnTo>
                    <a:pt x="27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a:off x="-772746" y="3020698"/>
              <a:ext cx="50231" cy="48411"/>
            </a:xfrm>
            <a:custGeom>
              <a:avLst/>
              <a:gdLst/>
              <a:ahLst/>
              <a:cxnLst/>
              <a:rect l="l" t="t" r="r" b="b"/>
              <a:pathLst>
                <a:path w="276" h="266" extrusionOk="0">
                  <a:moveTo>
                    <a:pt x="276" y="0"/>
                  </a:moveTo>
                  <a:lnTo>
                    <a:pt x="0" y="265"/>
                  </a:lnTo>
                  <a:lnTo>
                    <a:pt x="276" y="265"/>
                  </a:lnTo>
                  <a:lnTo>
                    <a:pt x="27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a:off x="-778206" y="3162110"/>
              <a:ext cx="18018" cy="16380"/>
            </a:xfrm>
            <a:custGeom>
              <a:avLst/>
              <a:gdLst/>
              <a:ahLst/>
              <a:cxnLst/>
              <a:rect l="l" t="t" r="r" b="b"/>
              <a:pathLst>
                <a:path w="99" h="90" extrusionOk="0">
                  <a:moveTo>
                    <a:pt x="0" y="0"/>
                  </a:moveTo>
                  <a:lnTo>
                    <a:pt x="0" y="89"/>
                  </a:lnTo>
                  <a:lnTo>
                    <a:pt x="99"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a:off x="-891044" y="3162110"/>
              <a:ext cx="54053" cy="53871"/>
            </a:xfrm>
            <a:custGeom>
              <a:avLst/>
              <a:gdLst/>
              <a:ahLst/>
              <a:cxnLst/>
              <a:rect l="l" t="t" r="r" b="b"/>
              <a:pathLst>
                <a:path w="297" h="296" extrusionOk="0">
                  <a:moveTo>
                    <a:pt x="148" y="0"/>
                  </a:moveTo>
                  <a:lnTo>
                    <a:pt x="1" y="148"/>
                  </a:lnTo>
                  <a:lnTo>
                    <a:pt x="1" y="295"/>
                  </a:lnTo>
                  <a:lnTo>
                    <a:pt x="296" y="295"/>
                  </a:lnTo>
                  <a:lnTo>
                    <a:pt x="29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a:off x="-1005520" y="3308982"/>
              <a:ext cx="55509" cy="53871"/>
            </a:xfrm>
            <a:custGeom>
              <a:avLst/>
              <a:gdLst/>
              <a:ahLst/>
              <a:cxnLst/>
              <a:rect l="l" t="t" r="r" b="b"/>
              <a:pathLst>
                <a:path w="305" h="296" extrusionOk="0">
                  <a:moveTo>
                    <a:pt x="0" y="0"/>
                  </a:moveTo>
                  <a:lnTo>
                    <a:pt x="0" y="295"/>
                  </a:lnTo>
                  <a:lnTo>
                    <a:pt x="246" y="295"/>
                  </a:lnTo>
                  <a:lnTo>
                    <a:pt x="305" y="236"/>
                  </a:lnTo>
                  <a:lnTo>
                    <a:pt x="305"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a:off x="-507758" y="2795021"/>
              <a:ext cx="10920" cy="112838"/>
            </a:xfrm>
            <a:custGeom>
              <a:avLst/>
              <a:gdLst/>
              <a:ahLst/>
              <a:cxnLst/>
              <a:rect l="l" t="t" r="r" b="b"/>
              <a:pathLst>
                <a:path w="60" h="620" extrusionOk="0">
                  <a:moveTo>
                    <a:pt x="60" y="0"/>
                  </a:moveTo>
                  <a:lnTo>
                    <a:pt x="1" y="49"/>
                  </a:lnTo>
                  <a:lnTo>
                    <a:pt x="1" y="620"/>
                  </a:lnTo>
                  <a:lnTo>
                    <a:pt x="60" y="571"/>
                  </a:lnTo>
                  <a:lnTo>
                    <a:pt x="60"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a:off x="-1602107" y="3620562"/>
              <a:ext cx="279548" cy="279548"/>
            </a:xfrm>
            <a:custGeom>
              <a:avLst/>
              <a:gdLst/>
              <a:ahLst/>
              <a:cxnLst/>
              <a:rect l="l" t="t" r="r" b="b"/>
              <a:pathLst>
                <a:path w="1536" h="1536" extrusionOk="0">
                  <a:moveTo>
                    <a:pt x="1536" y="0"/>
                  </a:moveTo>
                  <a:lnTo>
                    <a:pt x="985" y="542"/>
                  </a:lnTo>
                  <a:lnTo>
                    <a:pt x="985" y="798"/>
                  </a:lnTo>
                  <a:lnTo>
                    <a:pt x="739" y="798"/>
                  </a:lnTo>
                  <a:lnTo>
                    <a:pt x="227" y="1310"/>
                  </a:lnTo>
                  <a:lnTo>
                    <a:pt x="365" y="1310"/>
                  </a:lnTo>
                  <a:lnTo>
                    <a:pt x="365" y="1526"/>
                  </a:lnTo>
                  <a:lnTo>
                    <a:pt x="571" y="1526"/>
                  </a:lnTo>
                  <a:lnTo>
                    <a:pt x="689" y="1418"/>
                  </a:lnTo>
                  <a:lnTo>
                    <a:pt x="689" y="1310"/>
                  </a:lnTo>
                  <a:lnTo>
                    <a:pt x="798" y="1310"/>
                  </a:lnTo>
                  <a:lnTo>
                    <a:pt x="1536" y="571"/>
                  </a:lnTo>
                  <a:lnTo>
                    <a:pt x="1536" y="0"/>
                  </a:lnTo>
                  <a:close/>
                  <a:moveTo>
                    <a:pt x="70" y="1467"/>
                  </a:moveTo>
                  <a:lnTo>
                    <a:pt x="1" y="1536"/>
                  </a:lnTo>
                  <a:lnTo>
                    <a:pt x="70" y="1536"/>
                  </a:lnTo>
                  <a:lnTo>
                    <a:pt x="70" y="1467"/>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a:off x="-1467611" y="3719205"/>
              <a:ext cx="44771" cy="46591"/>
            </a:xfrm>
            <a:custGeom>
              <a:avLst/>
              <a:gdLst/>
              <a:ahLst/>
              <a:cxnLst/>
              <a:rect l="l" t="t" r="r" b="b"/>
              <a:pathLst>
                <a:path w="246" h="256" extrusionOk="0">
                  <a:moveTo>
                    <a:pt x="246" y="0"/>
                  </a:moveTo>
                  <a:lnTo>
                    <a:pt x="0" y="256"/>
                  </a:lnTo>
                  <a:lnTo>
                    <a:pt x="246" y="256"/>
                  </a:lnTo>
                  <a:lnTo>
                    <a:pt x="24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a:off x="-1476711" y="3858797"/>
              <a:ext cx="20020" cy="19838"/>
            </a:xfrm>
            <a:custGeom>
              <a:avLst/>
              <a:gdLst/>
              <a:ahLst/>
              <a:cxnLst/>
              <a:rect l="l" t="t" r="r" b="b"/>
              <a:pathLst>
                <a:path w="110" h="109" extrusionOk="0">
                  <a:moveTo>
                    <a:pt x="0" y="1"/>
                  </a:moveTo>
                  <a:lnTo>
                    <a:pt x="0" y="109"/>
                  </a:lnTo>
                  <a:lnTo>
                    <a:pt x="109"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a:off x="-1589549" y="3858797"/>
              <a:ext cx="54053" cy="41313"/>
            </a:xfrm>
            <a:custGeom>
              <a:avLst/>
              <a:gdLst/>
              <a:ahLst/>
              <a:cxnLst/>
              <a:rect l="l" t="t" r="r" b="b"/>
              <a:pathLst>
                <a:path w="297" h="227" extrusionOk="0">
                  <a:moveTo>
                    <a:pt x="158" y="1"/>
                  </a:moveTo>
                  <a:lnTo>
                    <a:pt x="1" y="158"/>
                  </a:lnTo>
                  <a:lnTo>
                    <a:pt x="1" y="227"/>
                  </a:lnTo>
                  <a:cubicBezTo>
                    <a:pt x="99" y="227"/>
                    <a:pt x="198" y="227"/>
                    <a:pt x="296" y="217"/>
                  </a:cubicBezTo>
                  <a:lnTo>
                    <a:pt x="296"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a:off x="-1734601" y="3898290"/>
              <a:ext cx="236597" cy="134314"/>
            </a:xfrm>
            <a:custGeom>
              <a:avLst/>
              <a:gdLst/>
              <a:ahLst/>
              <a:cxnLst/>
              <a:rect l="l" t="t" r="r" b="b"/>
              <a:pathLst>
                <a:path w="1300" h="738" extrusionOk="0">
                  <a:moveTo>
                    <a:pt x="1093" y="0"/>
                  </a:moveTo>
                  <a:cubicBezTo>
                    <a:pt x="995" y="10"/>
                    <a:pt x="896" y="10"/>
                    <a:pt x="798" y="10"/>
                  </a:cubicBezTo>
                  <a:lnTo>
                    <a:pt x="729" y="10"/>
                  </a:lnTo>
                  <a:lnTo>
                    <a:pt x="0" y="738"/>
                  </a:lnTo>
                  <a:lnTo>
                    <a:pt x="571" y="738"/>
                  </a:lnTo>
                  <a:lnTo>
                    <a:pt x="1299"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a:off x="68991" y="2313092"/>
              <a:ext cx="19838" cy="20020"/>
            </a:xfrm>
            <a:custGeom>
              <a:avLst/>
              <a:gdLst/>
              <a:ahLst/>
              <a:cxnLst/>
              <a:rect l="l" t="t" r="r" b="b"/>
              <a:pathLst>
                <a:path w="109" h="110" extrusionOk="0">
                  <a:moveTo>
                    <a:pt x="1" y="1"/>
                  </a:moveTo>
                  <a:lnTo>
                    <a:pt x="1" y="109"/>
                  </a:lnTo>
                  <a:lnTo>
                    <a:pt x="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a:off x="-497020" y="2408094"/>
              <a:ext cx="491029" cy="490847"/>
            </a:xfrm>
            <a:custGeom>
              <a:avLst/>
              <a:gdLst/>
              <a:ahLst/>
              <a:cxnLst/>
              <a:rect l="l" t="t" r="r" b="b"/>
              <a:pathLst>
                <a:path w="2698" h="2697" extrusionOk="0">
                  <a:moveTo>
                    <a:pt x="2127" y="0"/>
                  </a:moveTo>
                  <a:lnTo>
                    <a:pt x="1" y="2126"/>
                  </a:lnTo>
                  <a:lnTo>
                    <a:pt x="1" y="2697"/>
                  </a:lnTo>
                  <a:lnTo>
                    <a:pt x="2697"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a:off x="-15273" y="1539420"/>
              <a:ext cx="876136" cy="773853"/>
            </a:xfrm>
            <a:custGeom>
              <a:avLst/>
              <a:gdLst/>
              <a:ahLst/>
              <a:cxnLst/>
              <a:rect l="l" t="t" r="r" b="b"/>
              <a:pathLst>
                <a:path w="4814" h="4252" extrusionOk="0">
                  <a:moveTo>
                    <a:pt x="4243" y="0"/>
                  </a:moveTo>
                  <a:lnTo>
                    <a:pt x="1" y="4252"/>
                  </a:lnTo>
                  <a:lnTo>
                    <a:pt x="571" y="4252"/>
                  </a:lnTo>
                  <a:lnTo>
                    <a:pt x="4813"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a:off x="-1759716" y="1308465"/>
              <a:ext cx="2808585" cy="2749254"/>
            </a:xfrm>
            <a:custGeom>
              <a:avLst/>
              <a:gdLst/>
              <a:ahLst/>
              <a:cxnLst/>
              <a:rect l="l" t="t" r="r" b="b"/>
              <a:pathLst>
                <a:path w="15432" h="15106" extrusionOk="0">
                  <a:moveTo>
                    <a:pt x="15107" y="0"/>
                  </a:moveTo>
                  <a:lnTo>
                    <a:pt x="15008" y="88"/>
                  </a:lnTo>
                  <a:cubicBezTo>
                    <a:pt x="15018" y="99"/>
                    <a:pt x="15018" y="99"/>
                    <a:pt x="15028" y="99"/>
                  </a:cubicBezTo>
                  <a:lnTo>
                    <a:pt x="15077" y="138"/>
                  </a:lnTo>
                  <a:cubicBezTo>
                    <a:pt x="15107" y="167"/>
                    <a:pt x="15136" y="187"/>
                    <a:pt x="15156" y="206"/>
                  </a:cubicBezTo>
                  <a:cubicBezTo>
                    <a:pt x="15215" y="246"/>
                    <a:pt x="15274" y="295"/>
                    <a:pt x="15333" y="344"/>
                  </a:cubicBezTo>
                  <a:lnTo>
                    <a:pt x="15431" y="246"/>
                  </a:lnTo>
                  <a:cubicBezTo>
                    <a:pt x="15372" y="197"/>
                    <a:pt x="15304" y="147"/>
                    <a:pt x="15245" y="99"/>
                  </a:cubicBezTo>
                  <a:cubicBezTo>
                    <a:pt x="15195" y="69"/>
                    <a:pt x="15156" y="29"/>
                    <a:pt x="15107" y="0"/>
                  </a:cubicBezTo>
                  <a:close/>
                  <a:moveTo>
                    <a:pt x="138" y="14968"/>
                  </a:moveTo>
                  <a:lnTo>
                    <a:pt x="1" y="15106"/>
                  </a:lnTo>
                  <a:lnTo>
                    <a:pt x="571" y="15106"/>
                  </a:lnTo>
                  <a:lnTo>
                    <a:pt x="709" y="14968"/>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a:off x="-2307710" y="3219440"/>
              <a:ext cx="82445" cy="186365"/>
            </a:xfrm>
            <a:custGeom>
              <a:avLst/>
              <a:gdLst/>
              <a:ahLst/>
              <a:cxnLst/>
              <a:rect l="l" t="t" r="r" b="b"/>
              <a:pathLst>
                <a:path w="453" h="1024" extrusionOk="0">
                  <a:moveTo>
                    <a:pt x="453" y="0"/>
                  </a:moveTo>
                  <a:lnTo>
                    <a:pt x="0" y="453"/>
                  </a:lnTo>
                  <a:lnTo>
                    <a:pt x="0" y="1024"/>
                  </a:lnTo>
                  <a:lnTo>
                    <a:pt x="453" y="581"/>
                  </a:lnTo>
                  <a:lnTo>
                    <a:pt x="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a:off x="-2225447" y="1064770"/>
              <a:ext cx="2258771" cy="2260591"/>
            </a:xfrm>
            <a:custGeom>
              <a:avLst/>
              <a:gdLst/>
              <a:ahLst/>
              <a:cxnLst/>
              <a:rect l="l" t="t" r="r" b="b"/>
              <a:pathLst>
                <a:path w="12411" h="12421" extrusionOk="0">
                  <a:moveTo>
                    <a:pt x="11840" y="1"/>
                  </a:moveTo>
                  <a:lnTo>
                    <a:pt x="6712" y="5128"/>
                  </a:lnTo>
                  <a:cubicBezTo>
                    <a:pt x="6762" y="5147"/>
                    <a:pt x="6811" y="5177"/>
                    <a:pt x="6850" y="5216"/>
                  </a:cubicBezTo>
                  <a:lnTo>
                    <a:pt x="7195" y="5216"/>
                  </a:lnTo>
                  <a:lnTo>
                    <a:pt x="12411" y="1"/>
                  </a:lnTo>
                  <a:close/>
                  <a:moveTo>
                    <a:pt x="6083" y="5748"/>
                  </a:moveTo>
                  <a:lnTo>
                    <a:pt x="4114" y="7716"/>
                  </a:lnTo>
                  <a:lnTo>
                    <a:pt x="4695" y="7716"/>
                  </a:lnTo>
                  <a:lnTo>
                    <a:pt x="6427" y="5984"/>
                  </a:lnTo>
                  <a:lnTo>
                    <a:pt x="6427" y="5748"/>
                  </a:lnTo>
                  <a:close/>
                  <a:moveTo>
                    <a:pt x="1694" y="10146"/>
                  </a:moveTo>
                  <a:lnTo>
                    <a:pt x="1123" y="10717"/>
                  </a:lnTo>
                  <a:lnTo>
                    <a:pt x="1694" y="10717"/>
                  </a:lnTo>
                  <a:lnTo>
                    <a:pt x="1694" y="10146"/>
                  </a:lnTo>
                  <a:close/>
                  <a:moveTo>
                    <a:pt x="572" y="11268"/>
                  </a:moveTo>
                  <a:lnTo>
                    <a:pt x="1" y="11839"/>
                  </a:lnTo>
                  <a:lnTo>
                    <a:pt x="1" y="12420"/>
                  </a:lnTo>
                  <a:lnTo>
                    <a:pt x="572" y="11839"/>
                  </a:lnTo>
                  <a:lnTo>
                    <a:pt x="572" y="11268"/>
                  </a:lnTo>
                  <a:close/>
                </a:path>
              </a:pathLst>
            </a:custGeom>
            <a:solidFill>
              <a:srgbClr val="B2B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a:off x="-1118540" y="1997872"/>
              <a:ext cx="139956" cy="113020"/>
            </a:xfrm>
            <a:custGeom>
              <a:avLst/>
              <a:gdLst/>
              <a:ahLst/>
              <a:cxnLst/>
              <a:rect l="l" t="t" r="r" b="b"/>
              <a:pathLst>
                <a:path w="769" h="621" extrusionOk="0">
                  <a:moveTo>
                    <a:pt x="630" y="1"/>
                  </a:moveTo>
                  <a:lnTo>
                    <a:pt x="542" y="89"/>
                  </a:lnTo>
                  <a:lnTo>
                    <a:pt x="768" y="89"/>
                  </a:lnTo>
                  <a:cubicBezTo>
                    <a:pt x="729" y="50"/>
                    <a:pt x="680" y="20"/>
                    <a:pt x="630" y="1"/>
                  </a:cubicBezTo>
                  <a:close/>
                  <a:moveTo>
                    <a:pt x="345" y="276"/>
                  </a:moveTo>
                  <a:lnTo>
                    <a:pt x="1" y="621"/>
                  </a:lnTo>
                  <a:lnTo>
                    <a:pt x="345" y="621"/>
                  </a:lnTo>
                  <a:lnTo>
                    <a:pt x="345" y="27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a:off x="-2121527" y="3015238"/>
              <a:ext cx="204383" cy="204383"/>
            </a:xfrm>
            <a:custGeom>
              <a:avLst/>
              <a:gdLst/>
              <a:ahLst/>
              <a:cxnLst/>
              <a:rect l="l" t="t" r="r" b="b"/>
              <a:pathLst>
                <a:path w="1123" h="1123" extrusionOk="0">
                  <a:moveTo>
                    <a:pt x="552" y="0"/>
                  </a:moveTo>
                  <a:lnTo>
                    <a:pt x="1" y="551"/>
                  </a:lnTo>
                  <a:lnTo>
                    <a:pt x="1" y="1122"/>
                  </a:lnTo>
                  <a:lnTo>
                    <a:pt x="1123"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a:off x="-1055751" y="2014070"/>
              <a:ext cx="139956" cy="139956"/>
            </a:xfrm>
            <a:custGeom>
              <a:avLst/>
              <a:gdLst/>
              <a:ahLst/>
              <a:cxnLst/>
              <a:rect l="l" t="t" r="r" b="b"/>
              <a:pathLst>
                <a:path w="769" h="769" extrusionOk="0">
                  <a:moveTo>
                    <a:pt x="197" y="0"/>
                  </a:moveTo>
                  <a:lnTo>
                    <a:pt x="0" y="187"/>
                  </a:lnTo>
                  <a:lnTo>
                    <a:pt x="0" y="532"/>
                  </a:lnTo>
                  <a:lnTo>
                    <a:pt x="0" y="768"/>
                  </a:lnTo>
                  <a:lnTo>
                    <a:pt x="768"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a:off x="-1917326" y="2469064"/>
              <a:ext cx="546538" cy="546356"/>
            </a:xfrm>
            <a:custGeom>
              <a:avLst/>
              <a:gdLst/>
              <a:ahLst/>
              <a:cxnLst/>
              <a:rect l="l" t="t" r="r" b="b"/>
              <a:pathLst>
                <a:path w="3003" h="3002" extrusionOk="0">
                  <a:moveTo>
                    <a:pt x="2421" y="0"/>
                  </a:moveTo>
                  <a:lnTo>
                    <a:pt x="2048" y="383"/>
                  </a:lnTo>
                  <a:lnTo>
                    <a:pt x="2097" y="383"/>
                  </a:lnTo>
                  <a:lnTo>
                    <a:pt x="2097" y="679"/>
                  </a:lnTo>
                  <a:lnTo>
                    <a:pt x="1802" y="679"/>
                  </a:lnTo>
                  <a:lnTo>
                    <a:pt x="1802" y="630"/>
                  </a:lnTo>
                  <a:lnTo>
                    <a:pt x="1241" y="1181"/>
                  </a:lnTo>
                  <a:lnTo>
                    <a:pt x="1467" y="1181"/>
                  </a:lnTo>
                  <a:lnTo>
                    <a:pt x="1467" y="1486"/>
                  </a:lnTo>
                  <a:lnTo>
                    <a:pt x="1172" y="1486"/>
                  </a:lnTo>
                  <a:lnTo>
                    <a:pt x="1172" y="1260"/>
                  </a:lnTo>
                  <a:lnTo>
                    <a:pt x="1" y="2430"/>
                  </a:lnTo>
                  <a:lnTo>
                    <a:pt x="1" y="3001"/>
                  </a:lnTo>
                  <a:lnTo>
                    <a:pt x="709" y="2293"/>
                  </a:lnTo>
                  <a:lnTo>
                    <a:pt x="542" y="2293"/>
                  </a:lnTo>
                  <a:lnTo>
                    <a:pt x="542" y="1988"/>
                  </a:lnTo>
                  <a:lnTo>
                    <a:pt x="847" y="1988"/>
                  </a:lnTo>
                  <a:lnTo>
                    <a:pt x="847" y="2155"/>
                  </a:lnTo>
                  <a:lnTo>
                    <a:pt x="1802" y="1201"/>
                  </a:lnTo>
                  <a:lnTo>
                    <a:pt x="1802" y="1181"/>
                  </a:lnTo>
                  <a:lnTo>
                    <a:pt x="1822" y="1181"/>
                  </a:lnTo>
                  <a:lnTo>
                    <a:pt x="2421" y="580"/>
                  </a:lnTo>
                  <a:lnTo>
                    <a:pt x="2421" y="383"/>
                  </a:lnTo>
                  <a:lnTo>
                    <a:pt x="2618" y="383"/>
                  </a:lnTo>
                  <a:lnTo>
                    <a:pt x="3002" y="0"/>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a:off x="-1476711" y="2538769"/>
              <a:ext cx="36036" cy="36036"/>
            </a:xfrm>
            <a:custGeom>
              <a:avLst/>
              <a:gdLst/>
              <a:ahLst/>
              <a:cxnLst/>
              <a:rect l="l" t="t" r="r" b="b"/>
              <a:pathLst>
                <a:path w="198" h="198" extrusionOk="0">
                  <a:moveTo>
                    <a:pt x="0" y="0"/>
                  </a:moveTo>
                  <a:lnTo>
                    <a:pt x="0" y="197"/>
                  </a:lnTo>
                  <a:lnTo>
                    <a:pt x="197"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a:off x="-1589549" y="2538769"/>
              <a:ext cx="54053" cy="53871"/>
            </a:xfrm>
            <a:custGeom>
              <a:avLst/>
              <a:gdLst/>
              <a:ahLst/>
              <a:cxnLst/>
              <a:rect l="l" t="t" r="r" b="b"/>
              <a:pathLst>
                <a:path w="297" h="296" extrusionOk="0">
                  <a:moveTo>
                    <a:pt x="247" y="0"/>
                  </a:moveTo>
                  <a:lnTo>
                    <a:pt x="1" y="247"/>
                  </a:lnTo>
                  <a:lnTo>
                    <a:pt x="1" y="296"/>
                  </a:lnTo>
                  <a:lnTo>
                    <a:pt x="296" y="296"/>
                  </a:lnTo>
                  <a:lnTo>
                    <a:pt x="296"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a:off x="-1589549" y="2684003"/>
              <a:ext cx="3822" cy="3640"/>
            </a:xfrm>
            <a:custGeom>
              <a:avLst/>
              <a:gdLst/>
              <a:ahLst/>
              <a:cxnLst/>
              <a:rect l="l" t="t" r="r" b="b"/>
              <a:pathLst>
                <a:path w="21" h="20" extrusionOk="0">
                  <a:moveTo>
                    <a:pt x="1" y="0"/>
                  </a:moveTo>
                  <a:lnTo>
                    <a:pt x="1" y="20"/>
                  </a:lnTo>
                  <a:lnTo>
                    <a:pt x="21"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a:off x="-1704025" y="2684003"/>
              <a:ext cx="53871" cy="55509"/>
            </a:xfrm>
            <a:custGeom>
              <a:avLst/>
              <a:gdLst/>
              <a:ahLst/>
              <a:cxnLst/>
              <a:rect l="l" t="t" r="r" b="b"/>
              <a:pathLst>
                <a:path w="296" h="305" extrusionOk="0">
                  <a:moveTo>
                    <a:pt x="69" y="0"/>
                  </a:moveTo>
                  <a:lnTo>
                    <a:pt x="0" y="79"/>
                  </a:lnTo>
                  <a:lnTo>
                    <a:pt x="0" y="305"/>
                  </a:lnTo>
                  <a:lnTo>
                    <a:pt x="295" y="305"/>
                  </a:lnTo>
                  <a:lnTo>
                    <a:pt x="295" y="0"/>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a:off x="-1818683" y="2830693"/>
              <a:ext cx="55509" cy="55691"/>
            </a:xfrm>
            <a:custGeom>
              <a:avLst/>
              <a:gdLst/>
              <a:ahLst/>
              <a:cxnLst/>
              <a:rect l="l" t="t" r="r" b="b"/>
              <a:pathLst>
                <a:path w="305" h="306" extrusionOk="0">
                  <a:moveTo>
                    <a:pt x="0" y="1"/>
                  </a:moveTo>
                  <a:lnTo>
                    <a:pt x="0" y="306"/>
                  </a:lnTo>
                  <a:lnTo>
                    <a:pt x="167" y="306"/>
                  </a:lnTo>
                  <a:lnTo>
                    <a:pt x="305" y="168"/>
                  </a:lnTo>
                  <a:lnTo>
                    <a:pt x="305" y="1"/>
                  </a:lnTo>
                  <a:close/>
                </a:path>
              </a:pathLst>
            </a:custGeom>
            <a:solidFill>
              <a:srgbClr val="FFD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a:off x="-3038429" y="3301702"/>
              <a:ext cx="730902" cy="730902"/>
            </a:xfrm>
            <a:custGeom>
              <a:avLst/>
              <a:gdLst/>
              <a:ahLst/>
              <a:cxnLst/>
              <a:rect l="l" t="t" r="r" b="b"/>
              <a:pathLst>
                <a:path w="4016" h="4016" extrusionOk="0">
                  <a:moveTo>
                    <a:pt x="4015" y="1"/>
                  </a:moveTo>
                  <a:lnTo>
                    <a:pt x="0" y="4016"/>
                  </a:lnTo>
                  <a:lnTo>
                    <a:pt x="571" y="4016"/>
                  </a:lnTo>
                  <a:lnTo>
                    <a:pt x="4015" y="572"/>
                  </a:lnTo>
                  <a:lnTo>
                    <a:pt x="4015" y="1"/>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a:off x="-3063544" y="1039655"/>
              <a:ext cx="3121985" cy="3018065"/>
            </a:xfrm>
            <a:custGeom>
              <a:avLst/>
              <a:gdLst/>
              <a:ahLst/>
              <a:cxnLst/>
              <a:rect l="l" t="t" r="r" b="b"/>
              <a:pathLst>
                <a:path w="17154" h="16583" extrusionOk="0">
                  <a:moveTo>
                    <a:pt x="16583" y="1"/>
                  </a:moveTo>
                  <a:lnTo>
                    <a:pt x="16445" y="139"/>
                  </a:lnTo>
                  <a:lnTo>
                    <a:pt x="17016" y="139"/>
                  </a:lnTo>
                  <a:lnTo>
                    <a:pt x="17154" y="1"/>
                  </a:lnTo>
                  <a:close/>
                  <a:moveTo>
                    <a:pt x="138" y="16445"/>
                  </a:moveTo>
                  <a:lnTo>
                    <a:pt x="0" y="16583"/>
                  </a:lnTo>
                  <a:lnTo>
                    <a:pt x="571" y="16583"/>
                  </a:lnTo>
                  <a:lnTo>
                    <a:pt x="709" y="16445"/>
                  </a:lnTo>
                  <a:close/>
                </a:path>
              </a:pathLst>
            </a:custGeom>
            <a:solidFill>
              <a:srgbClr val="6699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a:off x="-4716624" y="3661876"/>
              <a:ext cx="1744628" cy="402942"/>
            </a:xfrm>
            <a:custGeom>
              <a:avLst/>
              <a:gdLst/>
              <a:ahLst/>
              <a:cxnLst/>
              <a:rect l="l" t="t" r="r" b="b"/>
              <a:pathLst>
                <a:path w="9586" h="2214" extrusionOk="0">
                  <a:moveTo>
                    <a:pt x="49" y="0"/>
                  </a:moveTo>
                  <a:lnTo>
                    <a:pt x="1" y="285"/>
                  </a:lnTo>
                  <a:lnTo>
                    <a:pt x="9487" y="2214"/>
                  </a:lnTo>
                  <a:lnTo>
                    <a:pt x="9586" y="1604"/>
                  </a:lnTo>
                  <a:lnTo>
                    <a:pt x="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a:off x="-4711347" y="3651138"/>
              <a:ext cx="3071936" cy="644817"/>
            </a:xfrm>
            <a:custGeom>
              <a:avLst/>
              <a:gdLst/>
              <a:ahLst/>
              <a:cxnLst/>
              <a:rect l="l" t="t" r="r" b="b"/>
              <a:pathLst>
                <a:path w="16879" h="3543" extrusionOk="0">
                  <a:moveTo>
                    <a:pt x="31" y="0"/>
                  </a:moveTo>
                  <a:lnTo>
                    <a:pt x="1" y="128"/>
                  </a:lnTo>
                  <a:lnTo>
                    <a:pt x="16859" y="3543"/>
                  </a:lnTo>
                  <a:lnTo>
                    <a:pt x="16878" y="3415"/>
                  </a:lnTo>
                  <a:lnTo>
                    <a:pt x="31"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a:off x="-1764994" y="3661876"/>
              <a:ext cx="1746266" cy="402942"/>
            </a:xfrm>
            <a:custGeom>
              <a:avLst/>
              <a:gdLst/>
              <a:ahLst/>
              <a:cxnLst/>
              <a:rect l="l" t="t" r="r" b="b"/>
              <a:pathLst>
                <a:path w="9595" h="2214" extrusionOk="0">
                  <a:moveTo>
                    <a:pt x="49" y="0"/>
                  </a:moveTo>
                  <a:lnTo>
                    <a:pt x="0" y="285"/>
                  </a:lnTo>
                  <a:lnTo>
                    <a:pt x="9487" y="2214"/>
                  </a:lnTo>
                  <a:lnTo>
                    <a:pt x="9595" y="1604"/>
                  </a:lnTo>
                  <a:lnTo>
                    <a:pt x="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a:off x="-1757896" y="3651138"/>
              <a:ext cx="3071754" cy="644817"/>
            </a:xfrm>
            <a:custGeom>
              <a:avLst/>
              <a:gdLst/>
              <a:ahLst/>
              <a:cxnLst/>
              <a:rect l="l" t="t" r="r" b="b"/>
              <a:pathLst>
                <a:path w="16878" h="3543" extrusionOk="0">
                  <a:moveTo>
                    <a:pt x="21" y="0"/>
                  </a:moveTo>
                  <a:lnTo>
                    <a:pt x="1" y="128"/>
                  </a:lnTo>
                  <a:lnTo>
                    <a:pt x="16849" y="3543"/>
                  </a:lnTo>
                  <a:lnTo>
                    <a:pt x="16878" y="3415"/>
                  </a:lnTo>
                  <a:lnTo>
                    <a:pt x="21"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4" name="Google Shape;4254;p24"/>
          <p:cNvSpPr/>
          <p:nvPr/>
        </p:nvSpPr>
        <p:spPr>
          <a:xfrm>
            <a:off x="2380175" y="234100"/>
            <a:ext cx="1342772" cy="460008"/>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a:off x="8327787" y="1199275"/>
            <a:ext cx="1342772" cy="460008"/>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a:off x="4863775" y="3119988"/>
            <a:ext cx="3144300" cy="6405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txBox="1">
            <a:spLocks noGrp="1"/>
          </p:cNvSpPr>
          <p:nvPr>
            <p:ph type="subTitle" idx="1"/>
          </p:nvPr>
        </p:nvSpPr>
        <p:spPr>
          <a:xfrm>
            <a:off x="5211400" y="3106367"/>
            <a:ext cx="2405100" cy="7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t>Team </a:t>
            </a:r>
            <a:r>
              <a:rPr lang="en-IN" sz="2800" dirty="0" err="1"/>
              <a:t>NextIn</a:t>
            </a:r>
            <a:endParaRPr sz="2800" dirty="0"/>
          </a:p>
        </p:txBody>
      </p:sp>
      <p:sp>
        <p:nvSpPr>
          <p:cNvPr id="4258" name="Google Shape;4258;p24"/>
          <p:cNvSpPr/>
          <p:nvPr/>
        </p:nvSpPr>
        <p:spPr>
          <a:xfrm>
            <a:off x="-75304" y="398380"/>
            <a:ext cx="382208" cy="131447"/>
          </a:xfrm>
          <a:custGeom>
            <a:avLst/>
            <a:gdLst/>
            <a:ahLst/>
            <a:cxnLst/>
            <a:rect l="l" t="t" r="r" b="b"/>
            <a:pathLst>
              <a:path w="2835" h="975" extrusionOk="0">
                <a:moveTo>
                  <a:pt x="1449" y="1"/>
                </a:moveTo>
                <a:cubicBezTo>
                  <a:pt x="1236" y="1"/>
                  <a:pt x="1063" y="178"/>
                  <a:pt x="1063" y="394"/>
                </a:cubicBezTo>
                <a:cubicBezTo>
                  <a:pt x="895" y="414"/>
                  <a:pt x="748" y="502"/>
                  <a:pt x="659" y="650"/>
                </a:cubicBezTo>
                <a:cubicBezTo>
                  <a:pt x="591" y="572"/>
                  <a:pt x="492" y="532"/>
                  <a:pt x="394" y="532"/>
                </a:cubicBezTo>
                <a:cubicBezTo>
                  <a:pt x="177" y="532"/>
                  <a:pt x="0" y="709"/>
                  <a:pt x="0" y="916"/>
                </a:cubicBezTo>
                <a:cubicBezTo>
                  <a:pt x="0" y="935"/>
                  <a:pt x="0" y="955"/>
                  <a:pt x="10" y="975"/>
                </a:cubicBezTo>
                <a:lnTo>
                  <a:pt x="2834" y="975"/>
                </a:lnTo>
                <a:lnTo>
                  <a:pt x="2834" y="926"/>
                </a:lnTo>
                <a:cubicBezTo>
                  <a:pt x="2834" y="709"/>
                  <a:pt x="2657" y="542"/>
                  <a:pt x="2450" y="542"/>
                </a:cubicBezTo>
                <a:cubicBezTo>
                  <a:pt x="2312" y="542"/>
                  <a:pt x="2194" y="611"/>
                  <a:pt x="2126" y="709"/>
                </a:cubicBezTo>
                <a:cubicBezTo>
                  <a:pt x="2057" y="601"/>
                  <a:pt x="1938" y="532"/>
                  <a:pt x="1811" y="532"/>
                </a:cubicBezTo>
                <a:cubicBezTo>
                  <a:pt x="1860" y="404"/>
                  <a:pt x="1850" y="257"/>
                  <a:pt x="1722" y="99"/>
                </a:cubicBezTo>
                <a:cubicBezTo>
                  <a:pt x="1630" y="31"/>
                  <a:pt x="1537" y="1"/>
                  <a:pt x="1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8A045466-3A01-C834-FEEB-1A45E6BF246F}"/>
              </a:ext>
            </a:extLst>
          </p:cNvPr>
          <p:cNvSpPr txBox="1"/>
          <p:nvPr/>
        </p:nvSpPr>
        <p:spPr>
          <a:xfrm>
            <a:off x="4166881" y="4323390"/>
            <a:ext cx="5352608" cy="738664"/>
          </a:xfrm>
          <a:prstGeom prst="rect">
            <a:avLst/>
          </a:prstGeom>
          <a:noFill/>
        </p:spPr>
        <p:txBody>
          <a:bodyPr wrap="square" rtlCol="0">
            <a:spAutoFit/>
          </a:bodyPr>
          <a:lstStyle/>
          <a:p>
            <a:r>
              <a:rPr lang="en-US" b="1" dirty="0">
                <a:solidFill>
                  <a:schemeClr val="bg1"/>
                </a:solidFill>
                <a:latin typeface="Comic Sans MS" panose="030F0702030302020204" pitchFamily="66" charset="0"/>
              </a:rPr>
              <a:t>Team Members</a:t>
            </a:r>
            <a:r>
              <a:rPr lang="en-US" dirty="0">
                <a:solidFill>
                  <a:schemeClr val="bg1"/>
                </a:solidFill>
                <a:latin typeface="Comic Sans MS" panose="030F0702030302020204" pitchFamily="66" charset="0"/>
              </a:rPr>
              <a:t>:-  Hans Upadhyay (Team Leader)</a:t>
            </a:r>
          </a:p>
          <a:p>
            <a:r>
              <a:rPr lang="en-US" dirty="0">
                <a:solidFill>
                  <a:schemeClr val="bg1"/>
                </a:solidFill>
                <a:latin typeface="Comic Sans MS" panose="030F0702030302020204" pitchFamily="66" charset="0"/>
              </a:rPr>
              <a:t>	            Aishwarya Upadhyay</a:t>
            </a:r>
          </a:p>
          <a:p>
            <a:r>
              <a:rPr lang="en-US" b="1" dirty="0">
                <a:solidFill>
                  <a:schemeClr val="bg1"/>
                </a:solidFill>
                <a:latin typeface="Comic Sans MS" panose="030F0702030302020204" pitchFamily="66" charset="0"/>
              </a:rPr>
              <a:t>Guided By</a:t>
            </a:r>
            <a:r>
              <a:rPr lang="en-US" dirty="0">
                <a:solidFill>
                  <a:schemeClr val="bg1"/>
                </a:solidFill>
                <a:latin typeface="Comic Sans MS" panose="030F0702030302020204" pitchFamily="66" charset="0"/>
              </a:rPr>
              <a:t>:-   Dr. Smita Rath (Assistant Professor, CSIT)</a:t>
            </a:r>
            <a:endParaRPr lang="en-IN" dirty="0">
              <a:solidFill>
                <a:schemeClr val="bg1"/>
              </a:solidFill>
              <a:latin typeface="Comic Sans MS" panose="030F07020303020202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20" name="Google Shape;4420;p28"/>
          <p:cNvSpPr txBox="1">
            <a:spLocks noGrp="1"/>
          </p:cNvSpPr>
          <p:nvPr>
            <p:ph type="title"/>
          </p:nvPr>
        </p:nvSpPr>
        <p:spPr>
          <a:xfrm>
            <a:off x="354133" y="193763"/>
            <a:ext cx="80448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solidFill>
                  <a:schemeClr val="bg2"/>
                </a:solidFill>
              </a:rPr>
              <a:t>Benchmarking of Intel® AI Analytics Toolkits and its Libraries </a:t>
            </a: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CA9FBAA-1ECA-20E2-E377-D57810BD619D}"/>
              </a:ext>
            </a:extLst>
          </p:cNvPr>
          <p:cNvPicPr>
            <a:picLocks noChangeAspect="1"/>
          </p:cNvPicPr>
          <p:nvPr/>
        </p:nvPicPr>
        <p:blipFill rotWithShape="1">
          <a:blip r:embed="rId3"/>
          <a:srcRect t="4142" b="41372"/>
          <a:stretch/>
        </p:blipFill>
        <p:spPr>
          <a:xfrm>
            <a:off x="1992756" y="2875215"/>
            <a:ext cx="7151244" cy="2190675"/>
          </a:xfrm>
          <a:prstGeom prst="rect">
            <a:avLst/>
          </a:prstGeom>
        </p:spPr>
      </p:pic>
      <p:pic>
        <p:nvPicPr>
          <p:cNvPr id="6" name="Picture 5">
            <a:extLst>
              <a:ext uri="{FF2B5EF4-FFF2-40B4-BE49-F238E27FC236}">
                <a16:creationId xmlns:a16="http://schemas.microsoft.com/office/drawing/2014/main" id="{79796DA0-CB8A-0ED8-1C8E-180D11BBC979}"/>
              </a:ext>
            </a:extLst>
          </p:cNvPr>
          <p:cNvPicPr>
            <a:picLocks noChangeAspect="1"/>
          </p:cNvPicPr>
          <p:nvPr/>
        </p:nvPicPr>
        <p:blipFill rotWithShape="1">
          <a:blip r:embed="rId4"/>
          <a:srcRect l="2920" t="3720" r="2477" b="50024"/>
          <a:stretch/>
        </p:blipFill>
        <p:spPr>
          <a:xfrm>
            <a:off x="1354803" y="654529"/>
            <a:ext cx="7789197" cy="2141234"/>
          </a:xfrm>
          <a:prstGeom prst="rect">
            <a:avLst/>
          </a:prstGeom>
        </p:spPr>
      </p:pic>
      <p:sp>
        <p:nvSpPr>
          <p:cNvPr id="9" name="TextBox 8">
            <a:extLst>
              <a:ext uri="{FF2B5EF4-FFF2-40B4-BE49-F238E27FC236}">
                <a16:creationId xmlns:a16="http://schemas.microsoft.com/office/drawing/2014/main" id="{13B4FAA9-6F8C-AA42-EB3C-7F7895D04C03}"/>
              </a:ext>
            </a:extLst>
          </p:cNvPr>
          <p:cNvSpPr txBox="1"/>
          <p:nvPr/>
        </p:nvSpPr>
        <p:spPr>
          <a:xfrm>
            <a:off x="159488" y="1148316"/>
            <a:ext cx="1105787" cy="1569660"/>
          </a:xfrm>
          <a:prstGeom prst="rect">
            <a:avLst/>
          </a:prstGeom>
          <a:noFill/>
        </p:spPr>
        <p:txBody>
          <a:bodyPr wrap="square" rtlCol="0">
            <a:spAutoFit/>
          </a:bodyPr>
          <a:lstStyle/>
          <a:p>
            <a:r>
              <a:rPr lang="en-IN" sz="1600" b="1" dirty="0">
                <a:solidFill>
                  <a:schemeClr val="bg2"/>
                </a:solidFill>
                <a:latin typeface="AR ESSENCE" panose="02000000000000000000" pitchFamily="2" charset="0"/>
              </a:rPr>
              <a:t>Inference Time in Intel </a:t>
            </a:r>
            <a:r>
              <a:rPr lang="en-IN" sz="1600" b="1" dirty="0" err="1">
                <a:solidFill>
                  <a:schemeClr val="bg2"/>
                </a:solidFill>
                <a:latin typeface="AR ESSENCE" panose="02000000000000000000" pitchFamily="2" charset="0"/>
              </a:rPr>
              <a:t>DevCloud</a:t>
            </a:r>
            <a:r>
              <a:rPr lang="en-IN" sz="1600" b="1" dirty="0">
                <a:solidFill>
                  <a:schemeClr val="bg2"/>
                </a:solidFill>
                <a:latin typeface="AR ESSENCE" panose="02000000000000000000" pitchFamily="2" charset="0"/>
              </a:rPr>
              <a:t> is 0.6721 seconds</a:t>
            </a:r>
            <a:endParaRPr lang="en-IN" sz="1600" b="1" dirty="0">
              <a:solidFill>
                <a:schemeClr val="tx2"/>
              </a:solidFill>
              <a:latin typeface="AR ESSENCE" panose="02000000000000000000" pitchFamily="2" charset="0"/>
            </a:endParaRPr>
          </a:p>
        </p:txBody>
      </p:sp>
      <p:sp>
        <p:nvSpPr>
          <p:cNvPr id="13" name="TextBox 12">
            <a:extLst>
              <a:ext uri="{FF2B5EF4-FFF2-40B4-BE49-F238E27FC236}">
                <a16:creationId xmlns:a16="http://schemas.microsoft.com/office/drawing/2014/main" id="{9A43EF24-9290-CA2D-71C0-4A30DA89B444}"/>
              </a:ext>
            </a:extLst>
          </p:cNvPr>
          <p:cNvSpPr txBox="1"/>
          <p:nvPr/>
        </p:nvSpPr>
        <p:spPr>
          <a:xfrm>
            <a:off x="525463" y="3389484"/>
            <a:ext cx="165867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FFC54A"/>
                </a:solidFill>
                <a:effectLst/>
                <a:uLnTx/>
                <a:uFillTx/>
                <a:latin typeface="AR ESSENCE" panose="02000000000000000000" pitchFamily="2" charset="0"/>
                <a:cs typeface="Arial"/>
                <a:sym typeface="Arial"/>
              </a:rPr>
              <a:t>Inference Time in </a:t>
            </a:r>
            <a:r>
              <a:rPr lang="en-IN" sz="1600" b="1" dirty="0">
                <a:solidFill>
                  <a:srgbClr val="FFC54A"/>
                </a:solidFill>
                <a:latin typeface="AR ESSENCE" panose="02000000000000000000" pitchFamily="2" charset="0"/>
              </a:rPr>
              <a:t>Google </a:t>
            </a:r>
            <a:r>
              <a:rPr lang="en-IN" sz="1600" b="1" dirty="0" err="1">
                <a:solidFill>
                  <a:srgbClr val="FFC54A"/>
                </a:solidFill>
                <a:latin typeface="AR ESSENCE" panose="02000000000000000000" pitchFamily="2" charset="0"/>
              </a:rPr>
              <a:t>Colab</a:t>
            </a:r>
            <a:r>
              <a:rPr kumimoji="0" lang="en-IN" sz="1600" b="1" i="0" u="none" strike="noStrike" kern="0" cap="none" spc="0" normalizeH="0" baseline="0" noProof="0" dirty="0">
                <a:ln>
                  <a:noFill/>
                </a:ln>
                <a:solidFill>
                  <a:srgbClr val="FFC54A"/>
                </a:solidFill>
                <a:effectLst/>
                <a:uLnTx/>
                <a:uFillTx/>
                <a:latin typeface="AR ESSENCE" panose="02000000000000000000" pitchFamily="2" charset="0"/>
                <a:cs typeface="Arial"/>
                <a:sym typeface="Arial"/>
              </a:rPr>
              <a:t> is </a:t>
            </a:r>
            <a:r>
              <a:rPr lang="en-IN" sz="1600" b="1" dirty="0">
                <a:solidFill>
                  <a:srgbClr val="FFC54A"/>
                </a:solidFill>
                <a:latin typeface="AR ESSENCE" panose="02000000000000000000" pitchFamily="2" charset="0"/>
              </a:rPr>
              <a:t>3.4183</a:t>
            </a:r>
            <a:r>
              <a:rPr kumimoji="0" lang="en-IN" sz="1600" b="1" i="0" u="none" strike="noStrike" kern="0" cap="none" spc="0" normalizeH="0" baseline="0" noProof="0" dirty="0">
                <a:ln>
                  <a:noFill/>
                </a:ln>
                <a:solidFill>
                  <a:srgbClr val="FFC54A"/>
                </a:solidFill>
                <a:effectLst/>
                <a:uLnTx/>
                <a:uFillTx/>
                <a:latin typeface="AR ESSENCE" panose="02000000000000000000" pitchFamily="2" charset="0"/>
                <a:cs typeface="Arial"/>
                <a:sym typeface="Arial"/>
              </a:rPr>
              <a:t> seconds</a:t>
            </a:r>
            <a:endParaRPr kumimoji="0" lang="en-IN" sz="1600" b="1" i="0" u="none" strike="noStrike" kern="0" cap="none" spc="0" normalizeH="0" baseline="0" noProof="0" dirty="0">
              <a:ln>
                <a:noFill/>
              </a:ln>
              <a:solidFill>
                <a:srgbClr val="F7AD2B"/>
              </a:solidFill>
              <a:effectLst/>
              <a:uLnTx/>
              <a:uFillTx/>
              <a:latin typeface="AR ESSENCE" panose="02000000000000000000" pitchFamily="2" charset="0"/>
              <a:cs typeface="Arial"/>
              <a:sym typeface="Arial"/>
            </a:endParaRPr>
          </a:p>
        </p:txBody>
      </p:sp>
    </p:spTree>
    <p:extLst>
      <p:ext uri="{BB962C8B-B14F-4D97-AF65-F5344CB8AC3E}">
        <p14:creationId xmlns:p14="http://schemas.microsoft.com/office/powerpoint/2010/main" val="58626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20" name="Google Shape;4420;p28"/>
          <p:cNvSpPr txBox="1">
            <a:spLocks noGrp="1"/>
          </p:cNvSpPr>
          <p:nvPr>
            <p:ph type="title"/>
          </p:nvPr>
        </p:nvSpPr>
        <p:spPr>
          <a:xfrm>
            <a:off x="446568" y="57923"/>
            <a:ext cx="80448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solidFill>
                  <a:schemeClr val="bg2"/>
                </a:solidFill>
              </a:rPr>
              <a:t>Benchmarking of Intel® AI Analytics Toolkits and its Libraries </a:t>
            </a: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0BFFAA0-7AD4-D7F8-F04F-E8D56AE3A30D}"/>
              </a:ext>
            </a:extLst>
          </p:cNvPr>
          <p:cNvPicPr>
            <a:picLocks noChangeAspect="1"/>
          </p:cNvPicPr>
          <p:nvPr/>
        </p:nvPicPr>
        <p:blipFill rotWithShape="1">
          <a:blip r:embed="rId3"/>
          <a:srcRect l="4884" t="4104" r="-1" b="34735"/>
          <a:stretch/>
        </p:blipFill>
        <p:spPr>
          <a:xfrm>
            <a:off x="173454" y="1999178"/>
            <a:ext cx="8697432" cy="3144322"/>
          </a:xfrm>
          <a:prstGeom prst="rect">
            <a:avLst/>
          </a:prstGeom>
        </p:spPr>
      </p:pic>
      <p:pic>
        <p:nvPicPr>
          <p:cNvPr id="7" name="Picture 6">
            <a:extLst>
              <a:ext uri="{FF2B5EF4-FFF2-40B4-BE49-F238E27FC236}">
                <a16:creationId xmlns:a16="http://schemas.microsoft.com/office/drawing/2014/main" id="{D8F31C53-EC35-ACE4-0CC2-60886C79BC6D}"/>
              </a:ext>
            </a:extLst>
          </p:cNvPr>
          <p:cNvPicPr>
            <a:picLocks noChangeAspect="1"/>
          </p:cNvPicPr>
          <p:nvPr/>
        </p:nvPicPr>
        <p:blipFill rotWithShape="1">
          <a:blip r:embed="rId4"/>
          <a:srcRect l="2137" t="4742" r="3909" b="69468"/>
          <a:stretch/>
        </p:blipFill>
        <p:spPr>
          <a:xfrm>
            <a:off x="173454" y="608836"/>
            <a:ext cx="8697432" cy="1325855"/>
          </a:xfrm>
          <a:prstGeom prst="rect">
            <a:avLst/>
          </a:prstGeom>
        </p:spPr>
      </p:pic>
    </p:spTree>
    <p:extLst>
      <p:ext uri="{BB962C8B-B14F-4D97-AF65-F5344CB8AC3E}">
        <p14:creationId xmlns:p14="http://schemas.microsoft.com/office/powerpoint/2010/main" val="284439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1211766" y="759775"/>
            <a:ext cx="7761249" cy="4065732"/>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IN" sz="1600" b="1" dirty="0">
                <a:solidFill>
                  <a:srgbClr val="FFC000"/>
                </a:solidFill>
              </a:rPr>
              <a:t>Multiple Object Detection</a:t>
            </a:r>
          </a:p>
          <a:p>
            <a:pPr marL="0" indent="0">
              <a:buNone/>
            </a:pPr>
            <a:r>
              <a:rPr lang="en-IN" b="1" dirty="0">
                <a:solidFill>
                  <a:schemeClr val="bg1"/>
                </a:solidFill>
              </a:rPr>
              <a:t> </a:t>
            </a:r>
            <a:r>
              <a:rPr lang="en-IN" sz="1400" dirty="0">
                <a:solidFill>
                  <a:schemeClr val="bg1"/>
                </a:solidFill>
              </a:rPr>
              <a:t>The objects detected </a:t>
            </a:r>
            <a:r>
              <a:rPr lang="en-US" sz="1400" b="0" i="0" dirty="0">
                <a:solidFill>
                  <a:srgbClr val="E6EDF3"/>
                </a:solidFill>
                <a:effectLst/>
                <a:latin typeface="-apple-system"/>
              </a:rPr>
              <a:t>for autonomous driving are "pedestrian", "traffic light", "traffic sign", "truck", "train", "person", "bus", "car", "rider", "motorcycle", "bicycle“ as present in the COCO Dataset</a:t>
            </a:r>
            <a:endParaRPr lang="en-US" sz="1400" b="1" dirty="0">
              <a:solidFill>
                <a:schemeClr val="bg1"/>
              </a:solidFill>
            </a:endParaRP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RESULT </a:t>
            </a:r>
            <a:r>
              <a:rPr lang="en-IN" dirty="0">
                <a:solidFill>
                  <a:srgbClr val="FFC000"/>
                </a:solidFill>
              </a:rPr>
              <a:t>SUMMARY</a:t>
            </a:r>
            <a:endParaRPr dirty="0">
              <a:solidFill>
                <a:srgbClr val="FFC000"/>
              </a:solidFill>
            </a:endParaRP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514FA369-FA43-A968-6DA0-62442CC72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803" y="1642677"/>
            <a:ext cx="4344877" cy="3307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138890-48B2-7D10-BA2E-010E8E808DF0}"/>
              </a:ext>
            </a:extLst>
          </p:cNvPr>
          <p:cNvPicPr>
            <a:picLocks noChangeAspect="1"/>
          </p:cNvPicPr>
          <p:nvPr/>
        </p:nvPicPr>
        <p:blipFill>
          <a:blip r:embed="rId4"/>
          <a:stretch>
            <a:fillRect/>
          </a:stretch>
        </p:blipFill>
        <p:spPr>
          <a:xfrm>
            <a:off x="354133" y="1642677"/>
            <a:ext cx="4009399" cy="3307060"/>
          </a:xfrm>
          <a:prstGeom prst="rect">
            <a:avLst/>
          </a:prstGeom>
        </p:spPr>
      </p:pic>
    </p:spTree>
    <p:extLst>
      <p:ext uri="{BB962C8B-B14F-4D97-AF65-F5344CB8AC3E}">
        <p14:creationId xmlns:p14="http://schemas.microsoft.com/office/powerpoint/2010/main" val="405424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1211766" y="759775"/>
            <a:ext cx="7761249" cy="4065732"/>
          </a:xfrm>
          <a:prstGeom prst="rect">
            <a:avLst/>
          </a:prstGeom>
        </p:spPr>
        <p:txBody>
          <a:bodyPr spcFirstLastPara="1" wrap="square" lIns="91425" tIns="91425" rIns="91425" bIns="91425" anchor="t" anchorCtr="0">
            <a:noAutofit/>
          </a:bodyPr>
          <a:lstStyle/>
          <a:p>
            <a:pPr marL="0" indent="0">
              <a:buNone/>
            </a:pPr>
            <a:r>
              <a:rPr lang="en-IN" sz="1600" b="1" dirty="0">
                <a:solidFill>
                  <a:schemeClr val="bg1"/>
                </a:solidFill>
              </a:rPr>
              <a:t>2.   </a:t>
            </a:r>
            <a:r>
              <a:rPr lang="en-IN" sz="1600" b="1" dirty="0">
                <a:solidFill>
                  <a:srgbClr val="FFC000"/>
                </a:solidFill>
              </a:rPr>
              <a:t>Detected Objects in different lightning conditions</a:t>
            </a:r>
          </a:p>
          <a:p>
            <a:pPr marL="0" indent="0">
              <a:buNone/>
            </a:pPr>
            <a:r>
              <a:rPr lang="en-IN" b="1" dirty="0">
                <a:solidFill>
                  <a:schemeClr val="bg1"/>
                </a:solidFill>
              </a:rPr>
              <a:t> </a:t>
            </a:r>
            <a:r>
              <a:rPr lang="en-IN" sz="1400" dirty="0">
                <a:solidFill>
                  <a:schemeClr val="bg1"/>
                </a:solidFill>
              </a:rPr>
              <a:t>The objects were detected in varied lightning conditions such as during Bright Daylight, Night, Foggy Environment, Rain, Smog</a:t>
            </a:r>
            <a:endParaRPr lang="en-US" sz="1400" b="1" dirty="0">
              <a:solidFill>
                <a:schemeClr val="bg1"/>
              </a:solidFill>
            </a:endParaRP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RESULT </a:t>
            </a:r>
            <a:r>
              <a:rPr lang="en-IN" dirty="0">
                <a:solidFill>
                  <a:srgbClr val="FFC000"/>
                </a:solidFill>
              </a:rPr>
              <a:t>SUMMARY</a:t>
            </a:r>
            <a:endParaRPr dirty="0">
              <a:solidFill>
                <a:srgbClr val="FFC000"/>
              </a:solidFill>
            </a:endParaRP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BFC8982-4FE3-90FD-002E-6D42A5FC7BE5}"/>
              </a:ext>
            </a:extLst>
          </p:cNvPr>
          <p:cNvPicPr>
            <a:picLocks noChangeAspect="1"/>
          </p:cNvPicPr>
          <p:nvPr/>
        </p:nvPicPr>
        <p:blipFill rotWithShape="1">
          <a:blip r:embed="rId3"/>
          <a:srcRect l="34999" t="3745" r="34768" b="20606"/>
          <a:stretch/>
        </p:blipFill>
        <p:spPr>
          <a:xfrm>
            <a:off x="6552289" y="1602888"/>
            <a:ext cx="2501629" cy="3442172"/>
          </a:xfrm>
          <a:prstGeom prst="rect">
            <a:avLst/>
          </a:prstGeom>
        </p:spPr>
      </p:pic>
      <p:pic>
        <p:nvPicPr>
          <p:cNvPr id="5" name="Picture 4">
            <a:extLst>
              <a:ext uri="{FF2B5EF4-FFF2-40B4-BE49-F238E27FC236}">
                <a16:creationId xmlns:a16="http://schemas.microsoft.com/office/drawing/2014/main" id="{4A1FE158-8979-5275-124C-A6CDDE37EF5D}"/>
              </a:ext>
            </a:extLst>
          </p:cNvPr>
          <p:cNvPicPr>
            <a:picLocks noChangeAspect="1"/>
          </p:cNvPicPr>
          <p:nvPr/>
        </p:nvPicPr>
        <p:blipFill rotWithShape="1">
          <a:blip r:embed="rId4"/>
          <a:srcRect l="2907" t="3744" r="2790" b="19985"/>
          <a:stretch/>
        </p:blipFill>
        <p:spPr>
          <a:xfrm>
            <a:off x="39552" y="1602888"/>
            <a:ext cx="6435676" cy="3442172"/>
          </a:xfrm>
          <a:prstGeom prst="rect">
            <a:avLst/>
          </a:prstGeom>
        </p:spPr>
      </p:pic>
    </p:spTree>
    <p:extLst>
      <p:ext uri="{BB962C8B-B14F-4D97-AF65-F5344CB8AC3E}">
        <p14:creationId xmlns:p14="http://schemas.microsoft.com/office/powerpoint/2010/main" val="218546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1211766" y="759775"/>
            <a:ext cx="7761249" cy="4065732"/>
          </a:xfrm>
          <a:prstGeom prst="rect">
            <a:avLst/>
          </a:prstGeom>
        </p:spPr>
        <p:txBody>
          <a:bodyPr spcFirstLastPara="1" wrap="square" lIns="91425" tIns="91425" rIns="91425" bIns="91425" anchor="t" anchorCtr="0">
            <a:noAutofit/>
          </a:bodyPr>
          <a:lstStyle/>
          <a:p>
            <a:pPr marL="0" indent="0">
              <a:buNone/>
            </a:pPr>
            <a:r>
              <a:rPr lang="en-IN" sz="1600" b="1" dirty="0">
                <a:solidFill>
                  <a:schemeClr val="bg1"/>
                </a:solidFill>
              </a:rPr>
              <a:t>3.   </a:t>
            </a:r>
            <a:r>
              <a:rPr lang="en-IN" sz="1600" b="1" dirty="0">
                <a:solidFill>
                  <a:srgbClr val="FFC000"/>
                </a:solidFill>
              </a:rPr>
              <a:t>Detected Objects with Distance Mapping</a:t>
            </a:r>
          </a:p>
          <a:p>
            <a:pPr marL="0" indent="0">
              <a:buNone/>
            </a:pPr>
            <a:r>
              <a:rPr lang="en-IN" b="1" dirty="0">
                <a:solidFill>
                  <a:schemeClr val="bg1"/>
                </a:solidFill>
              </a:rPr>
              <a:t> </a:t>
            </a:r>
            <a:r>
              <a:rPr lang="en-IN" sz="1400" dirty="0">
                <a:solidFill>
                  <a:schemeClr val="bg1"/>
                </a:solidFill>
              </a:rPr>
              <a:t>A WARNING alarm is displayed on screen for collision prevention in autonomous vehicles from nearby objects.</a:t>
            </a:r>
            <a:endParaRPr lang="en-US" sz="1400" dirty="0">
              <a:solidFill>
                <a:schemeClr val="bg1"/>
              </a:solidFill>
            </a:endParaRP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RESULT </a:t>
            </a:r>
            <a:r>
              <a:rPr lang="en-IN" dirty="0">
                <a:solidFill>
                  <a:srgbClr val="FFC000"/>
                </a:solidFill>
              </a:rPr>
              <a:t>SUMMARY</a:t>
            </a:r>
            <a:endParaRPr dirty="0">
              <a:solidFill>
                <a:srgbClr val="FFC000"/>
              </a:solidFill>
            </a:endParaRP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CF8C9ED-B337-04CB-041B-7485796DB79C}"/>
              </a:ext>
            </a:extLst>
          </p:cNvPr>
          <p:cNvPicPr>
            <a:picLocks noChangeAspect="1"/>
          </p:cNvPicPr>
          <p:nvPr/>
        </p:nvPicPr>
        <p:blipFill rotWithShape="1">
          <a:blip r:embed="rId3"/>
          <a:srcRect l="34654" t="6749" r="34416" b="14166"/>
          <a:stretch/>
        </p:blipFill>
        <p:spPr>
          <a:xfrm>
            <a:off x="6466330" y="1412788"/>
            <a:ext cx="2595209" cy="3730711"/>
          </a:xfrm>
          <a:prstGeom prst="rect">
            <a:avLst/>
          </a:prstGeom>
        </p:spPr>
      </p:pic>
      <p:pic>
        <p:nvPicPr>
          <p:cNvPr id="7" name="Picture 6">
            <a:extLst>
              <a:ext uri="{FF2B5EF4-FFF2-40B4-BE49-F238E27FC236}">
                <a16:creationId xmlns:a16="http://schemas.microsoft.com/office/drawing/2014/main" id="{3F5098F2-2AFA-D83B-88BE-2E43ED2CC888}"/>
              </a:ext>
            </a:extLst>
          </p:cNvPr>
          <p:cNvPicPr>
            <a:picLocks noChangeAspect="1"/>
          </p:cNvPicPr>
          <p:nvPr/>
        </p:nvPicPr>
        <p:blipFill rotWithShape="1">
          <a:blip r:embed="rId4"/>
          <a:srcRect l="2143" t="3931" r="2633" b="20641"/>
          <a:stretch/>
        </p:blipFill>
        <p:spPr>
          <a:xfrm>
            <a:off x="8033" y="1564806"/>
            <a:ext cx="6377806" cy="3426676"/>
          </a:xfrm>
          <a:prstGeom prst="rect">
            <a:avLst/>
          </a:prstGeom>
        </p:spPr>
      </p:pic>
    </p:spTree>
    <p:extLst>
      <p:ext uri="{BB962C8B-B14F-4D97-AF65-F5344CB8AC3E}">
        <p14:creationId xmlns:p14="http://schemas.microsoft.com/office/powerpoint/2010/main" val="603745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1243663" y="1077768"/>
            <a:ext cx="7761249" cy="4065732"/>
          </a:xfrm>
          <a:prstGeom prst="rect">
            <a:avLst/>
          </a:prstGeom>
        </p:spPr>
        <p:txBody>
          <a:bodyPr spcFirstLastPara="1" wrap="square" lIns="91425" tIns="91425" rIns="91425" bIns="91425" anchor="t" anchorCtr="0">
            <a:noAutofit/>
          </a:bodyPr>
          <a:lstStyle/>
          <a:p>
            <a:pPr marL="0" indent="0">
              <a:buNone/>
            </a:pPr>
            <a:r>
              <a:rPr lang="en-IN" b="1" dirty="0">
                <a:solidFill>
                  <a:schemeClr val="bg1"/>
                </a:solidFill>
              </a:rPr>
              <a:t>4</a:t>
            </a:r>
            <a:r>
              <a:rPr lang="en-IN" sz="1600" b="1" dirty="0">
                <a:solidFill>
                  <a:schemeClr val="bg1"/>
                </a:solidFill>
              </a:rPr>
              <a:t>.   </a:t>
            </a:r>
            <a:r>
              <a:rPr lang="en-IN" sz="1600" b="1" dirty="0">
                <a:solidFill>
                  <a:srgbClr val="FFC000"/>
                </a:solidFill>
              </a:rPr>
              <a:t>Greater Accuracy achieved using YOLONAS </a:t>
            </a:r>
          </a:p>
          <a:p>
            <a:pPr marL="0" indent="0">
              <a:buNone/>
            </a:pPr>
            <a:r>
              <a:rPr lang="en-IN" b="1" dirty="0">
                <a:solidFill>
                  <a:schemeClr val="bg1"/>
                </a:solidFill>
              </a:rPr>
              <a:t> </a:t>
            </a:r>
            <a:r>
              <a:rPr lang="en-IN" sz="1400" dirty="0">
                <a:solidFill>
                  <a:schemeClr val="bg1"/>
                </a:solidFill>
              </a:rPr>
              <a:t>YOLO-NAS-INT8-M, demonstrates a 50% improvement in inference latency, while at the same time sporting a 1 </a:t>
            </a:r>
            <a:r>
              <a:rPr lang="en-IN" sz="1400" dirty="0" err="1">
                <a:solidFill>
                  <a:schemeClr val="bg1"/>
                </a:solidFill>
              </a:rPr>
              <a:t>mAP</a:t>
            </a:r>
            <a:r>
              <a:rPr lang="en-IN" sz="1400" dirty="0">
                <a:solidFill>
                  <a:schemeClr val="bg1"/>
                </a:solidFill>
              </a:rPr>
              <a:t> increase in accuracy.</a:t>
            </a:r>
          </a:p>
          <a:p>
            <a:pPr marL="0" indent="0">
              <a:buNone/>
            </a:pPr>
            <a:endParaRPr lang="en-IN" sz="1400" dirty="0">
              <a:solidFill>
                <a:schemeClr val="bg1"/>
              </a:solidFill>
            </a:endParaRPr>
          </a:p>
          <a:p>
            <a:pPr marL="0" indent="0">
              <a:buNone/>
            </a:pPr>
            <a:r>
              <a:rPr lang="en-IN" sz="1600" b="1" dirty="0">
                <a:solidFill>
                  <a:schemeClr val="bg1"/>
                </a:solidFill>
              </a:rPr>
              <a:t>5.   </a:t>
            </a:r>
            <a:r>
              <a:rPr lang="en-IN" sz="1600" b="1" dirty="0">
                <a:solidFill>
                  <a:srgbClr val="FFC000"/>
                </a:solidFill>
              </a:rPr>
              <a:t>Faster Optimization by using Intel Extension Of </a:t>
            </a:r>
            <a:r>
              <a:rPr lang="en-IN" sz="1600" b="1" dirty="0" err="1">
                <a:solidFill>
                  <a:srgbClr val="FFC000"/>
                </a:solidFill>
              </a:rPr>
              <a:t>PyTorch</a:t>
            </a:r>
            <a:endParaRPr lang="en-IN" sz="1600" b="1" dirty="0">
              <a:solidFill>
                <a:srgbClr val="FFC000"/>
              </a:solidFill>
            </a:endParaRPr>
          </a:p>
          <a:p>
            <a:pPr marL="0" indent="0">
              <a:buNone/>
            </a:pPr>
            <a:r>
              <a:rPr lang="en-IN" sz="1400" b="1" dirty="0">
                <a:solidFill>
                  <a:schemeClr val="bg1"/>
                </a:solidFill>
              </a:rPr>
              <a:t> </a:t>
            </a:r>
            <a:r>
              <a:rPr lang="en-IN" sz="1400" dirty="0">
                <a:solidFill>
                  <a:schemeClr val="bg1"/>
                </a:solidFill>
              </a:rPr>
              <a:t>Intel </a:t>
            </a:r>
            <a:r>
              <a:rPr lang="en-IN" sz="1400" dirty="0" err="1">
                <a:solidFill>
                  <a:schemeClr val="bg1"/>
                </a:solidFill>
              </a:rPr>
              <a:t>PyTorch</a:t>
            </a:r>
            <a:r>
              <a:rPr lang="en-IN" sz="1400" dirty="0">
                <a:solidFill>
                  <a:schemeClr val="bg1"/>
                </a:solidFill>
              </a:rPr>
              <a:t> integrated well with the broader Intel software ecosystem, including the Intel </a:t>
            </a:r>
            <a:r>
              <a:rPr lang="en-IN" sz="1400" dirty="0" err="1">
                <a:solidFill>
                  <a:schemeClr val="bg1"/>
                </a:solidFill>
              </a:rPr>
              <a:t>oneAPI</a:t>
            </a:r>
            <a:r>
              <a:rPr lang="en-IN" sz="1400" dirty="0">
                <a:solidFill>
                  <a:schemeClr val="bg1"/>
                </a:solidFill>
              </a:rPr>
              <a:t> AI Analytics Toolkit and Intel </a:t>
            </a:r>
            <a:r>
              <a:rPr lang="en-IN" sz="1400" dirty="0" err="1">
                <a:solidFill>
                  <a:schemeClr val="bg1"/>
                </a:solidFill>
              </a:rPr>
              <a:t>DevCloud</a:t>
            </a:r>
            <a:r>
              <a:rPr lang="en-IN" sz="1400" dirty="0">
                <a:solidFill>
                  <a:schemeClr val="bg1"/>
                </a:solidFill>
              </a:rPr>
              <a:t>. Intel </a:t>
            </a:r>
            <a:r>
              <a:rPr lang="en-IN" sz="1400" dirty="0" err="1">
                <a:solidFill>
                  <a:schemeClr val="bg1"/>
                </a:solidFill>
              </a:rPr>
              <a:t>PyTorch</a:t>
            </a:r>
            <a:r>
              <a:rPr lang="en-IN" sz="1400" dirty="0">
                <a:solidFill>
                  <a:schemeClr val="bg1"/>
                </a:solidFill>
              </a:rPr>
              <a:t> improved model performance, scalability, and optimization for deep learning algorithms on Intel architecture.</a:t>
            </a:r>
          </a:p>
          <a:p>
            <a:pPr marL="0" indent="0">
              <a:buNone/>
            </a:pPr>
            <a:endParaRPr lang="en-IN" sz="1400" dirty="0">
              <a:solidFill>
                <a:schemeClr val="bg1"/>
              </a:solidFill>
            </a:endParaRPr>
          </a:p>
          <a:p>
            <a:pPr marL="0" indent="0">
              <a:buNone/>
            </a:pPr>
            <a:r>
              <a:rPr lang="en-IN" b="1" dirty="0">
                <a:solidFill>
                  <a:schemeClr val="bg1"/>
                </a:solidFill>
              </a:rPr>
              <a:t>6</a:t>
            </a:r>
            <a:r>
              <a:rPr lang="en-IN" sz="1600" b="1" dirty="0">
                <a:solidFill>
                  <a:schemeClr val="bg1"/>
                </a:solidFill>
              </a:rPr>
              <a:t>.  </a:t>
            </a:r>
            <a:r>
              <a:rPr lang="en-IN" sz="1600" b="1" dirty="0">
                <a:solidFill>
                  <a:srgbClr val="FFC000"/>
                </a:solidFill>
              </a:rPr>
              <a:t>Efficient </a:t>
            </a:r>
            <a:r>
              <a:rPr lang="en-IN" sz="1600" b="1" dirty="0">
                <a:solidFill>
                  <a:schemeClr val="tx2"/>
                </a:solidFill>
              </a:rPr>
              <a:t>V</a:t>
            </a:r>
            <a:r>
              <a:rPr lang="en-IN" sz="1600" b="1" dirty="0">
                <a:solidFill>
                  <a:srgbClr val="FFC000"/>
                </a:solidFill>
              </a:rPr>
              <a:t>irtual Environment </a:t>
            </a:r>
            <a:r>
              <a:rPr lang="en-IN" b="1" dirty="0">
                <a:solidFill>
                  <a:srgbClr val="FFC000"/>
                </a:solidFill>
              </a:rPr>
              <a:t>on Intel </a:t>
            </a:r>
            <a:r>
              <a:rPr lang="en-IN" b="1" dirty="0" err="1">
                <a:solidFill>
                  <a:srgbClr val="FFC000"/>
                </a:solidFill>
              </a:rPr>
              <a:t>DevCloud</a:t>
            </a:r>
            <a:endParaRPr lang="en-IN" sz="1600" b="1" dirty="0">
              <a:solidFill>
                <a:srgbClr val="FFC000"/>
              </a:solidFill>
            </a:endParaRPr>
          </a:p>
          <a:p>
            <a:pPr marL="0" indent="0">
              <a:buNone/>
            </a:pPr>
            <a:r>
              <a:rPr lang="en-IN" sz="1400" b="1" dirty="0">
                <a:solidFill>
                  <a:schemeClr val="bg1"/>
                </a:solidFill>
              </a:rPr>
              <a:t> </a:t>
            </a:r>
            <a:r>
              <a:rPr lang="en-IN" sz="1400" dirty="0">
                <a:solidFill>
                  <a:schemeClr val="bg1"/>
                </a:solidFill>
              </a:rPr>
              <a:t> </a:t>
            </a:r>
            <a:r>
              <a:rPr lang="en-IN" sz="1400" dirty="0" err="1">
                <a:solidFill>
                  <a:schemeClr val="bg1"/>
                </a:solidFill>
              </a:rPr>
              <a:t>DevCloud</a:t>
            </a:r>
            <a:r>
              <a:rPr lang="en-IN" sz="1400" dirty="0">
                <a:solidFill>
                  <a:schemeClr val="bg1"/>
                </a:solidFill>
              </a:rPr>
              <a:t> comes pre-installed with various software tools and frameworks commonly used in AI and deep learning development, including popular frameworks like TensorFlow, </a:t>
            </a:r>
            <a:r>
              <a:rPr lang="en-IN" sz="1400" dirty="0" err="1">
                <a:solidFill>
                  <a:schemeClr val="bg1"/>
                </a:solidFill>
              </a:rPr>
              <a:t>PyTorch</a:t>
            </a:r>
            <a:r>
              <a:rPr lang="en-IN" sz="1400" dirty="0">
                <a:solidFill>
                  <a:schemeClr val="bg1"/>
                </a:solidFill>
              </a:rPr>
              <a:t>, and Caffe. This eliminated the need to set up own software environments and accelerates the development process.</a:t>
            </a:r>
            <a:endParaRPr lang="en-US" sz="1400" dirty="0">
              <a:solidFill>
                <a:schemeClr val="bg1"/>
              </a:solidFill>
            </a:endParaRP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RESULT </a:t>
            </a:r>
            <a:r>
              <a:rPr lang="en-IN" dirty="0">
                <a:solidFill>
                  <a:srgbClr val="FFC000"/>
                </a:solidFill>
              </a:rPr>
              <a:t>SUMMARY</a:t>
            </a:r>
            <a:endParaRPr dirty="0">
              <a:solidFill>
                <a:srgbClr val="FFC000"/>
              </a:solidFill>
            </a:endParaRPr>
          </a:p>
        </p:txBody>
      </p:sp>
    </p:spTree>
    <p:extLst>
      <p:ext uri="{BB962C8B-B14F-4D97-AF65-F5344CB8AC3E}">
        <p14:creationId xmlns:p14="http://schemas.microsoft.com/office/powerpoint/2010/main" val="126455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1243663" y="1077768"/>
            <a:ext cx="7761249" cy="4065732"/>
          </a:xfrm>
          <a:prstGeom prst="rect">
            <a:avLst/>
          </a:prstGeom>
        </p:spPr>
        <p:txBody>
          <a:bodyPr spcFirstLastPara="1" wrap="square" lIns="91425" tIns="91425" rIns="91425" bIns="91425" anchor="t" anchorCtr="0">
            <a:noAutofit/>
          </a:bodyPr>
          <a:lstStyle/>
          <a:p>
            <a:pPr marL="285750" indent="-285750"/>
            <a:r>
              <a:rPr lang="en-US" sz="1400" dirty="0">
                <a:solidFill>
                  <a:schemeClr val="bg1"/>
                </a:solidFill>
              </a:rPr>
              <a:t>For autonomous vehicles, the detection of objects with every single thing present and with high accuracy as much as possible is of utmost priority. So, in the future, we are going to add more object detections like Traffic Light Colors, Path Detection, and Every Single Traffic Signs which could assist the vehicles to automatically recognize and get an idea of the upcoming objects in their way.</a:t>
            </a:r>
          </a:p>
          <a:p>
            <a:pPr marL="285750" indent="-285750"/>
            <a:endParaRPr lang="en-US" sz="1400" dirty="0">
              <a:solidFill>
                <a:schemeClr val="bg1"/>
              </a:solidFill>
            </a:endParaRPr>
          </a:p>
          <a:p>
            <a:pPr marL="285750" indent="-285750"/>
            <a:r>
              <a:rPr lang="en-US" sz="1400" dirty="0">
                <a:solidFill>
                  <a:schemeClr val="bg1"/>
                </a:solidFill>
              </a:rPr>
              <a:t>Voice Assistant Feature is also to be added so that if our project were to be used in any vehicle irrespective of whether autonomous or not, it could easily detect and gives an alarming sound to the drivers to be cautious of the coming object with what type of object in any harsh weather conditions.</a:t>
            </a:r>
          </a:p>
          <a:p>
            <a:pPr marL="285750" indent="-285750"/>
            <a:endParaRPr lang="en-US" sz="1400" dirty="0">
              <a:solidFill>
                <a:schemeClr val="bg1"/>
              </a:solidFill>
            </a:endParaRPr>
          </a:p>
          <a:p>
            <a:pPr marL="285750" indent="-285750"/>
            <a:r>
              <a:rPr lang="en-US" sz="1400" dirty="0">
                <a:solidFill>
                  <a:schemeClr val="bg1"/>
                </a:solidFill>
              </a:rPr>
              <a:t>Thus we believe that Intel AI Toolkit and Intel </a:t>
            </a:r>
            <a:r>
              <a:rPr lang="en-US" sz="1400" dirty="0" err="1">
                <a:solidFill>
                  <a:schemeClr val="bg1"/>
                </a:solidFill>
              </a:rPr>
              <a:t>oneAPI</a:t>
            </a:r>
            <a:r>
              <a:rPr lang="en-US" sz="1400" dirty="0">
                <a:solidFill>
                  <a:schemeClr val="bg1"/>
                </a:solidFill>
              </a:rPr>
              <a:t> will be used for our future work for greater accuracy and speed to help us solve this real-life problem which could decrease the Road-Accidents Rate to a minimal amount in our country and could able to save more precious life of the innocent citizens of India.</a:t>
            </a:r>
          </a:p>
          <a:p>
            <a:pPr marL="285750" indent="-285750"/>
            <a:r>
              <a:rPr lang="en-US" sz="1400" dirty="0">
                <a:solidFill>
                  <a:schemeClr val="bg1"/>
                </a:solidFill>
              </a:rPr>
              <a:t>THUS, INTEL IS THE BEST AMONG OTHERS…!!</a:t>
            </a:r>
            <a:endParaRPr lang="en-US" dirty="0">
              <a:solidFill>
                <a:schemeClr val="bg1"/>
              </a:solidFill>
            </a:endParaRPr>
          </a:p>
        </p:txBody>
      </p:sp>
      <p:sp>
        <p:nvSpPr>
          <p:cNvPr id="4420" name="Google Shape;4420;p28"/>
          <p:cNvSpPr txBox="1">
            <a:spLocks noGrp="1"/>
          </p:cNvSpPr>
          <p:nvPr>
            <p:ph type="title"/>
          </p:nvPr>
        </p:nvSpPr>
        <p:spPr>
          <a:xfrm>
            <a:off x="81776" y="193763"/>
            <a:ext cx="89231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CONCLUSION </a:t>
            </a:r>
            <a:r>
              <a:rPr lang="en-IN" dirty="0">
                <a:solidFill>
                  <a:schemeClr val="bg2">
                    <a:lumMod val="75000"/>
                  </a:schemeClr>
                </a:solidFill>
              </a:rPr>
              <a:t>&amp;</a:t>
            </a:r>
            <a:r>
              <a:rPr lang="en-IN" dirty="0">
                <a:solidFill>
                  <a:schemeClr val="bg1"/>
                </a:solidFill>
              </a:rPr>
              <a:t> FUTURE </a:t>
            </a:r>
            <a:r>
              <a:rPr lang="en-IN" dirty="0">
                <a:solidFill>
                  <a:srgbClr val="FFC000"/>
                </a:solidFill>
              </a:rPr>
              <a:t>WORK</a:t>
            </a:r>
            <a:endParaRPr dirty="0">
              <a:solidFill>
                <a:srgbClr val="FFC000"/>
              </a:solidFill>
            </a:endParaRPr>
          </a:p>
        </p:txBody>
      </p:sp>
    </p:spTree>
    <p:extLst>
      <p:ext uri="{BB962C8B-B14F-4D97-AF65-F5344CB8AC3E}">
        <p14:creationId xmlns:p14="http://schemas.microsoft.com/office/powerpoint/2010/main" val="66065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0"/>
        <p:cNvGrpSpPr/>
        <p:nvPr/>
      </p:nvGrpSpPr>
      <p:grpSpPr>
        <a:xfrm>
          <a:off x="0" y="0"/>
          <a:ext cx="0" cy="0"/>
          <a:chOff x="0" y="0"/>
          <a:chExt cx="0" cy="0"/>
        </a:xfrm>
      </p:grpSpPr>
      <p:sp>
        <p:nvSpPr>
          <p:cNvPr id="5511" name="Google Shape;5511;p43"/>
          <p:cNvSpPr/>
          <p:nvPr/>
        </p:nvSpPr>
        <p:spPr>
          <a:xfrm>
            <a:off x="4687012" y="3685878"/>
            <a:ext cx="3646500" cy="5604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TEAM  NEXTIN</a:t>
            </a:r>
            <a:endParaRPr dirty="0"/>
          </a:p>
        </p:txBody>
      </p:sp>
      <p:sp>
        <p:nvSpPr>
          <p:cNvPr id="5512" name="Google Shape;5512;p43"/>
          <p:cNvSpPr txBox="1">
            <a:spLocks noGrp="1"/>
          </p:cNvSpPr>
          <p:nvPr>
            <p:ph type="title"/>
          </p:nvPr>
        </p:nvSpPr>
        <p:spPr>
          <a:xfrm>
            <a:off x="4382163" y="616500"/>
            <a:ext cx="3935100" cy="9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7000" dirty="0"/>
              <a:t>THANK YOU!</a:t>
            </a:r>
            <a:endParaRPr sz="7000" dirty="0"/>
          </a:p>
        </p:txBody>
      </p:sp>
      <p:sp>
        <p:nvSpPr>
          <p:cNvPr id="5513" name="Google Shape;5513;p43"/>
          <p:cNvSpPr txBox="1">
            <a:spLocks noGrp="1"/>
          </p:cNvSpPr>
          <p:nvPr>
            <p:ph type="subTitle" idx="1"/>
          </p:nvPr>
        </p:nvSpPr>
        <p:spPr>
          <a:xfrm>
            <a:off x="4401663" y="1897175"/>
            <a:ext cx="3896100" cy="3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PRESENTED BY :-</a:t>
            </a:r>
            <a:endParaRPr dirty="0"/>
          </a:p>
        </p:txBody>
      </p:sp>
      <p:sp>
        <p:nvSpPr>
          <p:cNvPr id="5514" name="Google Shape;5514;p43"/>
          <p:cNvSpPr txBox="1">
            <a:spLocks noGrp="1"/>
          </p:cNvSpPr>
          <p:nvPr>
            <p:ph type="subTitle" idx="2"/>
          </p:nvPr>
        </p:nvSpPr>
        <p:spPr>
          <a:xfrm>
            <a:off x="4401663" y="2484125"/>
            <a:ext cx="3896100" cy="85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Hans Upadhyay</a:t>
            </a:r>
          </a:p>
          <a:p>
            <a:pPr marL="0" lvl="0" indent="0" algn="ctr" rtl="0">
              <a:spcBef>
                <a:spcPts val="0"/>
              </a:spcBef>
              <a:spcAft>
                <a:spcPts val="0"/>
              </a:spcAft>
              <a:buNone/>
            </a:pPr>
            <a:r>
              <a:rPr lang="en-IN" dirty="0"/>
              <a:t>Aishwarya Upadhyay</a:t>
            </a:r>
            <a:endParaRPr dirty="0"/>
          </a:p>
        </p:txBody>
      </p:sp>
      <p:grpSp>
        <p:nvGrpSpPr>
          <p:cNvPr id="5515" name="Google Shape;5515;p43"/>
          <p:cNvGrpSpPr/>
          <p:nvPr/>
        </p:nvGrpSpPr>
        <p:grpSpPr>
          <a:xfrm>
            <a:off x="960461" y="1177831"/>
            <a:ext cx="3130770" cy="3425672"/>
            <a:chOff x="3983125" y="716275"/>
            <a:chExt cx="451725" cy="494275"/>
          </a:xfrm>
        </p:grpSpPr>
        <p:sp>
          <p:nvSpPr>
            <p:cNvPr id="5516" name="Google Shape;5516;p43"/>
            <p:cNvSpPr/>
            <p:nvPr/>
          </p:nvSpPr>
          <p:spPr>
            <a:xfrm>
              <a:off x="4195200" y="968925"/>
              <a:ext cx="37925" cy="104100"/>
            </a:xfrm>
            <a:custGeom>
              <a:avLst/>
              <a:gdLst/>
              <a:ahLst/>
              <a:cxnLst/>
              <a:rect l="l" t="t" r="r" b="b"/>
              <a:pathLst>
                <a:path w="1517" h="4164" extrusionOk="0">
                  <a:moveTo>
                    <a:pt x="1" y="0"/>
                  </a:moveTo>
                  <a:lnTo>
                    <a:pt x="1" y="4163"/>
                  </a:lnTo>
                  <a:lnTo>
                    <a:pt x="1516" y="4163"/>
                  </a:lnTo>
                  <a:lnTo>
                    <a:pt x="1516"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3"/>
            <p:cNvSpPr/>
            <p:nvPr/>
          </p:nvSpPr>
          <p:spPr>
            <a:xfrm>
              <a:off x="4268525" y="935725"/>
              <a:ext cx="40375" cy="137300"/>
            </a:xfrm>
            <a:custGeom>
              <a:avLst/>
              <a:gdLst/>
              <a:ahLst/>
              <a:cxnLst/>
              <a:rect l="l" t="t" r="r" b="b"/>
              <a:pathLst>
                <a:path w="1615" h="5492" extrusionOk="0">
                  <a:moveTo>
                    <a:pt x="0" y="0"/>
                  </a:moveTo>
                  <a:lnTo>
                    <a:pt x="0" y="5491"/>
                  </a:lnTo>
                  <a:lnTo>
                    <a:pt x="1614" y="5491"/>
                  </a:lnTo>
                  <a:lnTo>
                    <a:pt x="1614"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3"/>
            <p:cNvSpPr/>
            <p:nvPr/>
          </p:nvSpPr>
          <p:spPr>
            <a:xfrm>
              <a:off x="4299750" y="947775"/>
              <a:ext cx="3975" cy="10825"/>
            </a:xfrm>
            <a:custGeom>
              <a:avLst/>
              <a:gdLst/>
              <a:ahLst/>
              <a:cxnLst/>
              <a:rect l="l" t="t" r="r" b="b"/>
              <a:pathLst>
                <a:path w="159" h="433"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3"/>
            <p:cNvSpPr/>
            <p:nvPr/>
          </p:nvSpPr>
          <p:spPr>
            <a:xfrm>
              <a:off x="4293125" y="947775"/>
              <a:ext cx="3950" cy="10825"/>
            </a:xfrm>
            <a:custGeom>
              <a:avLst/>
              <a:gdLst/>
              <a:ahLst/>
              <a:cxnLst/>
              <a:rect l="l" t="t" r="r" b="b"/>
              <a:pathLst>
                <a:path w="158" h="433"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3"/>
            <p:cNvSpPr/>
            <p:nvPr/>
          </p:nvSpPr>
          <p:spPr>
            <a:xfrm>
              <a:off x="4286725" y="947775"/>
              <a:ext cx="3975" cy="10825"/>
            </a:xfrm>
            <a:custGeom>
              <a:avLst/>
              <a:gdLst/>
              <a:ahLst/>
              <a:cxnLst/>
              <a:rect l="l" t="t" r="r" b="b"/>
              <a:pathLst>
                <a:path w="159" h="433"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3"/>
            <p:cNvSpPr/>
            <p:nvPr/>
          </p:nvSpPr>
          <p:spPr>
            <a:xfrm>
              <a:off x="4280075" y="947775"/>
              <a:ext cx="3975" cy="10825"/>
            </a:xfrm>
            <a:custGeom>
              <a:avLst/>
              <a:gdLst/>
              <a:ahLst/>
              <a:cxnLst/>
              <a:rect l="l" t="t" r="r" b="b"/>
              <a:pathLst>
                <a:path w="159" h="433"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3"/>
            <p:cNvSpPr/>
            <p:nvPr/>
          </p:nvSpPr>
          <p:spPr>
            <a:xfrm>
              <a:off x="4273675" y="947775"/>
              <a:ext cx="3725" cy="10825"/>
            </a:xfrm>
            <a:custGeom>
              <a:avLst/>
              <a:gdLst/>
              <a:ahLst/>
              <a:cxnLst/>
              <a:rect l="l" t="t" r="r" b="b"/>
              <a:pathLst>
                <a:path w="149" h="433" extrusionOk="0">
                  <a:moveTo>
                    <a:pt x="1" y="0"/>
                  </a:moveTo>
                  <a:lnTo>
                    <a:pt x="1" y="433"/>
                  </a:lnTo>
                  <a:lnTo>
                    <a:pt x="149" y="433"/>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3"/>
            <p:cNvSpPr/>
            <p:nvPr/>
          </p:nvSpPr>
          <p:spPr>
            <a:xfrm>
              <a:off x="4299750" y="961050"/>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3"/>
            <p:cNvSpPr/>
            <p:nvPr/>
          </p:nvSpPr>
          <p:spPr>
            <a:xfrm>
              <a:off x="4293125" y="961050"/>
              <a:ext cx="3950" cy="10850"/>
            </a:xfrm>
            <a:custGeom>
              <a:avLst/>
              <a:gdLst/>
              <a:ahLst/>
              <a:cxnLst/>
              <a:rect l="l" t="t" r="r" b="b"/>
              <a:pathLst>
                <a:path w="158"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3"/>
            <p:cNvSpPr/>
            <p:nvPr/>
          </p:nvSpPr>
          <p:spPr>
            <a:xfrm>
              <a:off x="4286725" y="961050"/>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3"/>
            <p:cNvSpPr/>
            <p:nvPr/>
          </p:nvSpPr>
          <p:spPr>
            <a:xfrm>
              <a:off x="4280075" y="961050"/>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3"/>
            <p:cNvSpPr/>
            <p:nvPr/>
          </p:nvSpPr>
          <p:spPr>
            <a:xfrm>
              <a:off x="4273675" y="961050"/>
              <a:ext cx="3725" cy="10850"/>
            </a:xfrm>
            <a:custGeom>
              <a:avLst/>
              <a:gdLst/>
              <a:ahLst/>
              <a:cxnLst/>
              <a:rect l="l" t="t" r="r" b="b"/>
              <a:pathLst>
                <a:path w="149" h="434" extrusionOk="0">
                  <a:moveTo>
                    <a:pt x="1" y="0"/>
                  </a:moveTo>
                  <a:lnTo>
                    <a:pt x="1" y="433"/>
                  </a:lnTo>
                  <a:lnTo>
                    <a:pt x="149" y="433"/>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3"/>
            <p:cNvSpPr/>
            <p:nvPr/>
          </p:nvSpPr>
          <p:spPr>
            <a:xfrm>
              <a:off x="4299750" y="9743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3"/>
            <p:cNvSpPr/>
            <p:nvPr/>
          </p:nvSpPr>
          <p:spPr>
            <a:xfrm>
              <a:off x="4293125" y="974325"/>
              <a:ext cx="3950" cy="10850"/>
            </a:xfrm>
            <a:custGeom>
              <a:avLst/>
              <a:gdLst/>
              <a:ahLst/>
              <a:cxnLst/>
              <a:rect l="l" t="t" r="r" b="b"/>
              <a:pathLst>
                <a:path w="158"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3"/>
            <p:cNvSpPr/>
            <p:nvPr/>
          </p:nvSpPr>
          <p:spPr>
            <a:xfrm>
              <a:off x="4286725" y="9743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3"/>
            <p:cNvSpPr/>
            <p:nvPr/>
          </p:nvSpPr>
          <p:spPr>
            <a:xfrm>
              <a:off x="4280075" y="9743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3"/>
            <p:cNvSpPr/>
            <p:nvPr/>
          </p:nvSpPr>
          <p:spPr>
            <a:xfrm>
              <a:off x="4273675" y="974325"/>
              <a:ext cx="3725" cy="10850"/>
            </a:xfrm>
            <a:custGeom>
              <a:avLst/>
              <a:gdLst/>
              <a:ahLst/>
              <a:cxnLst/>
              <a:rect l="l" t="t" r="r" b="b"/>
              <a:pathLst>
                <a:path w="149" h="434" extrusionOk="0">
                  <a:moveTo>
                    <a:pt x="1" y="1"/>
                  </a:moveTo>
                  <a:lnTo>
                    <a:pt x="1" y="434"/>
                  </a:lnTo>
                  <a:lnTo>
                    <a:pt x="149" y="434"/>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3"/>
            <p:cNvSpPr/>
            <p:nvPr/>
          </p:nvSpPr>
          <p:spPr>
            <a:xfrm>
              <a:off x="4299750" y="9876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3"/>
            <p:cNvSpPr/>
            <p:nvPr/>
          </p:nvSpPr>
          <p:spPr>
            <a:xfrm>
              <a:off x="4293125" y="987625"/>
              <a:ext cx="3950" cy="10850"/>
            </a:xfrm>
            <a:custGeom>
              <a:avLst/>
              <a:gdLst/>
              <a:ahLst/>
              <a:cxnLst/>
              <a:rect l="l" t="t" r="r" b="b"/>
              <a:pathLst>
                <a:path w="158"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3"/>
            <p:cNvSpPr/>
            <p:nvPr/>
          </p:nvSpPr>
          <p:spPr>
            <a:xfrm>
              <a:off x="4286725" y="9876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3"/>
            <p:cNvSpPr/>
            <p:nvPr/>
          </p:nvSpPr>
          <p:spPr>
            <a:xfrm>
              <a:off x="4280075" y="9876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3"/>
            <p:cNvSpPr/>
            <p:nvPr/>
          </p:nvSpPr>
          <p:spPr>
            <a:xfrm>
              <a:off x="4273675" y="987625"/>
              <a:ext cx="3725" cy="10850"/>
            </a:xfrm>
            <a:custGeom>
              <a:avLst/>
              <a:gdLst/>
              <a:ahLst/>
              <a:cxnLst/>
              <a:rect l="l" t="t" r="r" b="b"/>
              <a:pathLst>
                <a:path w="149" h="434" extrusionOk="0">
                  <a:moveTo>
                    <a:pt x="1" y="0"/>
                  </a:moveTo>
                  <a:lnTo>
                    <a:pt x="1" y="433"/>
                  </a:lnTo>
                  <a:lnTo>
                    <a:pt x="149" y="433"/>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3"/>
            <p:cNvSpPr/>
            <p:nvPr/>
          </p:nvSpPr>
          <p:spPr>
            <a:xfrm>
              <a:off x="4299750" y="1001650"/>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3"/>
            <p:cNvSpPr/>
            <p:nvPr/>
          </p:nvSpPr>
          <p:spPr>
            <a:xfrm>
              <a:off x="4293125" y="1001650"/>
              <a:ext cx="3950" cy="10850"/>
            </a:xfrm>
            <a:custGeom>
              <a:avLst/>
              <a:gdLst/>
              <a:ahLst/>
              <a:cxnLst/>
              <a:rect l="l" t="t" r="r" b="b"/>
              <a:pathLst>
                <a:path w="158"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3"/>
            <p:cNvSpPr/>
            <p:nvPr/>
          </p:nvSpPr>
          <p:spPr>
            <a:xfrm>
              <a:off x="4286725" y="1001650"/>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3"/>
            <p:cNvSpPr/>
            <p:nvPr/>
          </p:nvSpPr>
          <p:spPr>
            <a:xfrm>
              <a:off x="4280075" y="1001650"/>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3"/>
            <p:cNvSpPr/>
            <p:nvPr/>
          </p:nvSpPr>
          <p:spPr>
            <a:xfrm>
              <a:off x="4273675" y="1001650"/>
              <a:ext cx="3725" cy="10850"/>
            </a:xfrm>
            <a:custGeom>
              <a:avLst/>
              <a:gdLst/>
              <a:ahLst/>
              <a:cxnLst/>
              <a:rect l="l" t="t" r="r" b="b"/>
              <a:pathLst>
                <a:path w="149" h="434" extrusionOk="0">
                  <a:moveTo>
                    <a:pt x="1" y="1"/>
                  </a:moveTo>
                  <a:lnTo>
                    <a:pt x="1" y="434"/>
                  </a:lnTo>
                  <a:lnTo>
                    <a:pt x="149" y="434"/>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3"/>
            <p:cNvSpPr/>
            <p:nvPr/>
          </p:nvSpPr>
          <p:spPr>
            <a:xfrm>
              <a:off x="4299750" y="10149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3"/>
            <p:cNvSpPr/>
            <p:nvPr/>
          </p:nvSpPr>
          <p:spPr>
            <a:xfrm>
              <a:off x="4293125" y="1014925"/>
              <a:ext cx="3950" cy="10850"/>
            </a:xfrm>
            <a:custGeom>
              <a:avLst/>
              <a:gdLst/>
              <a:ahLst/>
              <a:cxnLst/>
              <a:rect l="l" t="t" r="r" b="b"/>
              <a:pathLst>
                <a:path w="158"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3"/>
            <p:cNvSpPr/>
            <p:nvPr/>
          </p:nvSpPr>
          <p:spPr>
            <a:xfrm>
              <a:off x="4286725" y="10149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3"/>
            <p:cNvSpPr/>
            <p:nvPr/>
          </p:nvSpPr>
          <p:spPr>
            <a:xfrm>
              <a:off x="4280075" y="1014925"/>
              <a:ext cx="3975" cy="10850"/>
            </a:xfrm>
            <a:custGeom>
              <a:avLst/>
              <a:gdLst/>
              <a:ahLst/>
              <a:cxnLst/>
              <a:rect l="l" t="t" r="r" b="b"/>
              <a:pathLst>
                <a:path w="159" h="434" extrusionOk="0">
                  <a:moveTo>
                    <a:pt x="1" y="1"/>
                  </a:moveTo>
                  <a:lnTo>
                    <a:pt x="1" y="434"/>
                  </a:lnTo>
                  <a:lnTo>
                    <a:pt x="158" y="43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3"/>
            <p:cNvSpPr/>
            <p:nvPr/>
          </p:nvSpPr>
          <p:spPr>
            <a:xfrm>
              <a:off x="4273675" y="1014925"/>
              <a:ext cx="3725" cy="10850"/>
            </a:xfrm>
            <a:custGeom>
              <a:avLst/>
              <a:gdLst/>
              <a:ahLst/>
              <a:cxnLst/>
              <a:rect l="l" t="t" r="r" b="b"/>
              <a:pathLst>
                <a:path w="149" h="434" extrusionOk="0">
                  <a:moveTo>
                    <a:pt x="1" y="1"/>
                  </a:moveTo>
                  <a:lnTo>
                    <a:pt x="1" y="434"/>
                  </a:lnTo>
                  <a:lnTo>
                    <a:pt x="149" y="434"/>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3"/>
            <p:cNvSpPr/>
            <p:nvPr/>
          </p:nvSpPr>
          <p:spPr>
            <a:xfrm>
              <a:off x="4299750" y="10282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3"/>
            <p:cNvSpPr/>
            <p:nvPr/>
          </p:nvSpPr>
          <p:spPr>
            <a:xfrm>
              <a:off x="4293125" y="1028225"/>
              <a:ext cx="3950" cy="10850"/>
            </a:xfrm>
            <a:custGeom>
              <a:avLst/>
              <a:gdLst/>
              <a:ahLst/>
              <a:cxnLst/>
              <a:rect l="l" t="t" r="r" b="b"/>
              <a:pathLst>
                <a:path w="158"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3"/>
            <p:cNvSpPr/>
            <p:nvPr/>
          </p:nvSpPr>
          <p:spPr>
            <a:xfrm>
              <a:off x="4286725" y="10282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3"/>
            <p:cNvSpPr/>
            <p:nvPr/>
          </p:nvSpPr>
          <p:spPr>
            <a:xfrm>
              <a:off x="4280075" y="1028225"/>
              <a:ext cx="3975" cy="10850"/>
            </a:xfrm>
            <a:custGeom>
              <a:avLst/>
              <a:gdLst/>
              <a:ahLst/>
              <a:cxnLst/>
              <a:rect l="l" t="t" r="r" b="b"/>
              <a:pathLst>
                <a:path w="159" h="434" extrusionOk="0">
                  <a:moveTo>
                    <a:pt x="1" y="0"/>
                  </a:moveTo>
                  <a:lnTo>
                    <a:pt x="1" y="433"/>
                  </a:lnTo>
                  <a:lnTo>
                    <a:pt x="158" y="433"/>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3"/>
            <p:cNvSpPr/>
            <p:nvPr/>
          </p:nvSpPr>
          <p:spPr>
            <a:xfrm>
              <a:off x="4273675" y="1028225"/>
              <a:ext cx="3725" cy="10850"/>
            </a:xfrm>
            <a:custGeom>
              <a:avLst/>
              <a:gdLst/>
              <a:ahLst/>
              <a:cxnLst/>
              <a:rect l="l" t="t" r="r" b="b"/>
              <a:pathLst>
                <a:path w="149" h="434" extrusionOk="0">
                  <a:moveTo>
                    <a:pt x="1" y="0"/>
                  </a:moveTo>
                  <a:lnTo>
                    <a:pt x="1" y="433"/>
                  </a:lnTo>
                  <a:lnTo>
                    <a:pt x="149" y="433"/>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3"/>
            <p:cNvSpPr/>
            <p:nvPr/>
          </p:nvSpPr>
          <p:spPr>
            <a:xfrm>
              <a:off x="4299750" y="1041500"/>
              <a:ext cx="3975" cy="10600"/>
            </a:xfrm>
            <a:custGeom>
              <a:avLst/>
              <a:gdLst/>
              <a:ahLst/>
              <a:cxnLst/>
              <a:rect l="l" t="t" r="r" b="b"/>
              <a:pathLst>
                <a:path w="159" h="424" extrusionOk="0">
                  <a:moveTo>
                    <a:pt x="1" y="1"/>
                  </a:moveTo>
                  <a:lnTo>
                    <a:pt x="1" y="424"/>
                  </a:lnTo>
                  <a:lnTo>
                    <a:pt x="158" y="42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3"/>
            <p:cNvSpPr/>
            <p:nvPr/>
          </p:nvSpPr>
          <p:spPr>
            <a:xfrm>
              <a:off x="4293125" y="1041500"/>
              <a:ext cx="3950" cy="10600"/>
            </a:xfrm>
            <a:custGeom>
              <a:avLst/>
              <a:gdLst/>
              <a:ahLst/>
              <a:cxnLst/>
              <a:rect l="l" t="t" r="r" b="b"/>
              <a:pathLst>
                <a:path w="158" h="424" extrusionOk="0">
                  <a:moveTo>
                    <a:pt x="1" y="1"/>
                  </a:moveTo>
                  <a:lnTo>
                    <a:pt x="1" y="424"/>
                  </a:lnTo>
                  <a:lnTo>
                    <a:pt x="158" y="42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3"/>
            <p:cNvSpPr/>
            <p:nvPr/>
          </p:nvSpPr>
          <p:spPr>
            <a:xfrm>
              <a:off x="4286725" y="1041500"/>
              <a:ext cx="3975" cy="10600"/>
            </a:xfrm>
            <a:custGeom>
              <a:avLst/>
              <a:gdLst/>
              <a:ahLst/>
              <a:cxnLst/>
              <a:rect l="l" t="t" r="r" b="b"/>
              <a:pathLst>
                <a:path w="159" h="424" extrusionOk="0">
                  <a:moveTo>
                    <a:pt x="1" y="1"/>
                  </a:moveTo>
                  <a:lnTo>
                    <a:pt x="1" y="424"/>
                  </a:lnTo>
                  <a:lnTo>
                    <a:pt x="158" y="42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3"/>
            <p:cNvSpPr/>
            <p:nvPr/>
          </p:nvSpPr>
          <p:spPr>
            <a:xfrm>
              <a:off x="4280075" y="1041500"/>
              <a:ext cx="3975" cy="10600"/>
            </a:xfrm>
            <a:custGeom>
              <a:avLst/>
              <a:gdLst/>
              <a:ahLst/>
              <a:cxnLst/>
              <a:rect l="l" t="t" r="r" b="b"/>
              <a:pathLst>
                <a:path w="159" h="424" extrusionOk="0">
                  <a:moveTo>
                    <a:pt x="1" y="1"/>
                  </a:moveTo>
                  <a:lnTo>
                    <a:pt x="1" y="424"/>
                  </a:lnTo>
                  <a:lnTo>
                    <a:pt x="158" y="424"/>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3"/>
            <p:cNvSpPr/>
            <p:nvPr/>
          </p:nvSpPr>
          <p:spPr>
            <a:xfrm>
              <a:off x="4273675" y="1041500"/>
              <a:ext cx="3725" cy="10600"/>
            </a:xfrm>
            <a:custGeom>
              <a:avLst/>
              <a:gdLst/>
              <a:ahLst/>
              <a:cxnLst/>
              <a:rect l="l" t="t" r="r" b="b"/>
              <a:pathLst>
                <a:path w="149" h="424" extrusionOk="0">
                  <a:moveTo>
                    <a:pt x="1" y="1"/>
                  </a:moveTo>
                  <a:lnTo>
                    <a:pt x="1" y="424"/>
                  </a:lnTo>
                  <a:lnTo>
                    <a:pt x="149" y="424"/>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3"/>
            <p:cNvSpPr/>
            <p:nvPr/>
          </p:nvSpPr>
          <p:spPr>
            <a:xfrm>
              <a:off x="4125825" y="952950"/>
              <a:ext cx="69900" cy="120075"/>
            </a:xfrm>
            <a:custGeom>
              <a:avLst/>
              <a:gdLst/>
              <a:ahLst/>
              <a:cxnLst/>
              <a:rect l="l" t="t" r="r" b="b"/>
              <a:pathLst>
                <a:path w="2796" h="4803" extrusionOk="0">
                  <a:moveTo>
                    <a:pt x="1" y="0"/>
                  </a:moveTo>
                  <a:lnTo>
                    <a:pt x="1" y="4802"/>
                  </a:lnTo>
                  <a:lnTo>
                    <a:pt x="2796" y="4802"/>
                  </a:lnTo>
                  <a:lnTo>
                    <a:pt x="2796"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3"/>
            <p:cNvSpPr/>
            <p:nvPr/>
          </p:nvSpPr>
          <p:spPr>
            <a:xfrm>
              <a:off x="4188550"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3"/>
            <p:cNvSpPr/>
            <p:nvPr/>
          </p:nvSpPr>
          <p:spPr>
            <a:xfrm>
              <a:off x="4182150" y="965975"/>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3"/>
            <p:cNvSpPr/>
            <p:nvPr/>
          </p:nvSpPr>
          <p:spPr>
            <a:xfrm>
              <a:off x="4175525"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3"/>
            <p:cNvSpPr/>
            <p:nvPr/>
          </p:nvSpPr>
          <p:spPr>
            <a:xfrm>
              <a:off x="4169125" y="965975"/>
              <a:ext cx="3700" cy="6425"/>
            </a:xfrm>
            <a:custGeom>
              <a:avLst/>
              <a:gdLst/>
              <a:ahLst/>
              <a:cxnLst/>
              <a:rect l="l" t="t" r="r" b="b"/>
              <a:pathLst>
                <a:path w="148" h="257" extrusionOk="0">
                  <a:moveTo>
                    <a:pt x="1" y="0"/>
                  </a:moveTo>
                  <a:lnTo>
                    <a:pt x="1"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3"/>
            <p:cNvSpPr/>
            <p:nvPr/>
          </p:nvSpPr>
          <p:spPr>
            <a:xfrm>
              <a:off x="4162475"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3"/>
            <p:cNvSpPr/>
            <p:nvPr/>
          </p:nvSpPr>
          <p:spPr>
            <a:xfrm>
              <a:off x="4188550"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3"/>
            <p:cNvSpPr/>
            <p:nvPr/>
          </p:nvSpPr>
          <p:spPr>
            <a:xfrm>
              <a:off x="4182150" y="973850"/>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3"/>
            <p:cNvSpPr/>
            <p:nvPr/>
          </p:nvSpPr>
          <p:spPr>
            <a:xfrm>
              <a:off x="4175525"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3"/>
            <p:cNvSpPr/>
            <p:nvPr/>
          </p:nvSpPr>
          <p:spPr>
            <a:xfrm>
              <a:off x="4169125" y="973850"/>
              <a:ext cx="3700" cy="6425"/>
            </a:xfrm>
            <a:custGeom>
              <a:avLst/>
              <a:gdLst/>
              <a:ahLst/>
              <a:cxnLst/>
              <a:rect l="l" t="t" r="r" b="b"/>
              <a:pathLst>
                <a:path w="148" h="257" extrusionOk="0">
                  <a:moveTo>
                    <a:pt x="1" y="0"/>
                  </a:moveTo>
                  <a:lnTo>
                    <a:pt x="1"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3"/>
            <p:cNvSpPr/>
            <p:nvPr/>
          </p:nvSpPr>
          <p:spPr>
            <a:xfrm>
              <a:off x="4162475"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3"/>
            <p:cNvSpPr/>
            <p:nvPr/>
          </p:nvSpPr>
          <p:spPr>
            <a:xfrm>
              <a:off x="4188550"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3"/>
            <p:cNvSpPr/>
            <p:nvPr/>
          </p:nvSpPr>
          <p:spPr>
            <a:xfrm>
              <a:off x="4182150" y="981725"/>
              <a:ext cx="3725" cy="6400"/>
            </a:xfrm>
            <a:custGeom>
              <a:avLst/>
              <a:gdLst/>
              <a:ahLst/>
              <a:cxnLst/>
              <a:rect l="l" t="t" r="r" b="b"/>
              <a:pathLst>
                <a:path w="149" h="256"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3"/>
            <p:cNvSpPr/>
            <p:nvPr/>
          </p:nvSpPr>
          <p:spPr>
            <a:xfrm>
              <a:off x="4175525"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3"/>
            <p:cNvSpPr/>
            <p:nvPr/>
          </p:nvSpPr>
          <p:spPr>
            <a:xfrm>
              <a:off x="4169125" y="981725"/>
              <a:ext cx="3700" cy="6400"/>
            </a:xfrm>
            <a:custGeom>
              <a:avLst/>
              <a:gdLst/>
              <a:ahLst/>
              <a:cxnLst/>
              <a:rect l="l" t="t" r="r" b="b"/>
              <a:pathLst>
                <a:path w="148" h="256" extrusionOk="0">
                  <a:moveTo>
                    <a:pt x="1" y="0"/>
                  </a:moveTo>
                  <a:lnTo>
                    <a:pt x="1"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3"/>
            <p:cNvSpPr/>
            <p:nvPr/>
          </p:nvSpPr>
          <p:spPr>
            <a:xfrm>
              <a:off x="4162475"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3"/>
            <p:cNvSpPr/>
            <p:nvPr/>
          </p:nvSpPr>
          <p:spPr>
            <a:xfrm>
              <a:off x="4188550" y="989575"/>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3"/>
            <p:cNvSpPr/>
            <p:nvPr/>
          </p:nvSpPr>
          <p:spPr>
            <a:xfrm>
              <a:off x="4182150" y="989575"/>
              <a:ext cx="3725" cy="6425"/>
            </a:xfrm>
            <a:custGeom>
              <a:avLst/>
              <a:gdLst/>
              <a:ahLst/>
              <a:cxnLst/>
              <a:rect l="l" t="t" r="r" b="b"/>
              <a:pathLst>
                <a:path w="149" h="257" extrusionOk="0">
                  <a:moveTo>
                    <a:pt x="1" y="1"/>
                  </a:moveTo>
                  <a:lnTo>
                    <a:pt x="1" y="257"/>
                  </a:lnTo>
                  <a:lnTo>
                    <a:pt x="149" y="257"/>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3"/>
            <p:cNvSpPr/>
            <p:nvPr/>
          </p:nvSpPr>
          <p:spPr>
            <a:xfrm>
              <a:off x="4175525" y="989575"/>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3"/>
            <p:cNvSpPr/>
            <p:nvPr/>
          </p:nvSpPr>
          <p:spPr>
            <a:xfrm>
              <a:off x="4169125" y="989575"/>
              <a:ext cx="3700" cy="6425"/>
            </a:xfrm>
            <a:custGeom>
              <a:avLst/>
              <a:gdLst/>
              <a:ahLst/>
              <a:cxnLst/>
              <a:rect l="l" t="t" r="r" b="b"/>
              <a:pathLst>
                <a:path w="148" h="257" extrusionOk="0">
                  <a:moveTo>
                    <a:pt x="1" y="1"/>
                  </a:moveTo>
                  <a:lnTo>
                    <a:pt x="1" y="257"/>
                  </a:lnTo>
                  <a:lnTo>
                    <a:pt x="148" y="257"/>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3"/>
            <p:cNvSpPr/>
            <p:nvPr/>
          </p:nvSpPr>
          <p:spPr>
            <a:xfrm>
              <a:off x="4162475" y="989575"/>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3"/>
            <p:cNvSpPr/>
            <p:nvPr/>
          </p:nvSpPr>
          <p:spPr>
            <a:xfrm>
              <a:off x="4155600" y="965975"/>
              <a:ext cx="3725" cy="6425"/>
            </a:xfrm>
            <a:custGeom>
              <a:avLst/>
              <a:gdLst/>
              <a:ahLst/>
              <a:cxnLst/>
              <a:rect l="l" t="t" r="r" b="b"/>
              <a:pathLst>
                <a:path w="149"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3"/>
            <p:cNvSpPr/>
            <p:nvPr/>
          </p:nvSpPr>
          <p:spPr>
            <a:xfrm>
              <a:off x="4148950"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3"/>
            <p:cNvSpPr/>
            <p:nvPr/>
          </p:nvSpPr>
          <p:spPr>
            <a:xfrm>
              <a:off x="4142300"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3"/>
            <p:cNvSpPr/>
            <p:nvPr/>
          </p:nvSpPr>
          <p:spPr>
            <a:xfrm>
              <a:off x="4135900" y="965975"/>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3"/>
            <p:cNvSpPr/>
            <p:nvPr/>
          </p:nvSpPr>
          <p:spPr>
            <a:xfrm>
              <a:off x="4129275" y="9659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3"/>
            <p:cNvSpPr/>
            <p:nvPr/>
          </p:nvSpPr>
          <p:spPr>
            <a:xfrm>
              <a:off x="4155600" y="973850"/>
              <a:ext cx="3725" cy="6425"/>
            </a:xfrm>
            <a:custGeom>
              <a:avLst/>
              <a:gdLst/>
              <a:ahLst/>
              <a:cxnLst/>
              <a:rect l="l" t="t" r="r" b="b"/>
              <a:pathLst>
                <a:path w="149"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3"/>
            <p:cNvSpPr/>
            <p:nvPr/>
          </p:nvSpPr>
          <p:spPr>
            <a:xfrm>
              <a:off x="4148950"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3"/>
            <p:cNvSpPr/>
            <p:nvPr/>
          </p:nvSpPr>
          <p:spPr>
            <a:xfrm>
              <a:off x="4142300"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3"/>
            <p:cNvSpPr/>
            <p:nvPr/>
          </p:nvSpPr>
          <p:spPr>
            <a:xfrm>
              <a:off x="4135900" y="97385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3"/>
            <p:cNvSpPr/>
            <p:nvPr/>
          </p:nvSpPr>
          <p:spPr>
            <a:xfrm>
              <a:off x="4129275" y="97385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3"/>
            <p:cNvSpPr/>
            <p:nvPr/>
          </p:nvSpPr>
          <p:spPr>
            <a:xfrm>
              <a:off x="4155600" y="981725"/>
              <a:ext cx="3725" cy="6400"/>
            </a:xfrm>
            <a:custGeom>
              <a:avLst/>
              <a:gdLst/>
              <a:ahLst/>
              <a:cxnLst/>
              <a:rect l="l" t="t" r="r" b="b"/>
              <a:pathLst>
                <a:path w="149" h="256"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3"/>
            <p:cNvSpPr/>
            <p:nvPr/>
          </p:nvSpPr>
          <p:spPr>
            <a:xfrm>
              <a:off x="4148950"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3"/>
            <p:cNvSpPr/>
            <p:nvPr/>
          </p:nvSpPr>
          <p:spPr>
            <a:xfrm>
              <a:off x="4142300"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3"/>
            <p:cNvSpPr/>
            <p:nvPr/>
          </p:nvSpPr>
          <p:spPr>
            <a:xfrm>
              <a:off x="4135900" y="98172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3"/>
            <p:cNvSpPr/>
            <p:nvPr/>
          </p:nvSpPr>
          <p:spPr>
            <a:xfrm>
              <a:off x="4129275" y="981725"/>
              <a:ext cx="3950" cy="6400"/>
            </a:xfrm>
            <a:custGeom>
              <a:avLst/>
              <a:gdLst/>
              <a:ahLst/>
              <a:cxnLst/>
              <a:rect l="l" t="t" r="r" b="b"/>
              <a:pathLst>
                <a:path w="158" h="256"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3"/>
            <p:cNvSpPr/>
            <p:nvPr/>
          </p:nvSpPr>
          <p:spPr>
            <a:xfrm>
              <a:off x="4155600" y="989350"/>
              <a:ext cx="3725" cy="6425"/>
            </a:xfrm>
            <a:custGeom>
              <a:avLst/>
              <a:gdLst/>
              <a:ahLst/>
              <a:cxnLst/>
              <a:rect l="l" t="t" r="r" b="b"/>
              <a:pathLst>
                <a:path w="149" h="257" extrusionOk="0">
                  <a:moveTo>
                    <a:pt x="0" y="1"/>
                  </a:moveTo>
                  <a:lnTo>
                    <a:pt x="0" y="256"/>
                  </a:lnTo>
                  <a:lnTo>
                    <a:pt x="148" y="256"/>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3"/>
            <p:cNvSpPr/>
            <p:nvPr/>
          </p:nvSpPr>
          <p:spPr>
            <a:xfrm>
              <a:off x="4148950" y="989350"/>
              <a:ext cx="3975" cy="6425"/>
            </a:xfrm>
            <a:custGeom>
              <a:avLst/>
              <a:gdLst/>
              <a:ahLst/>
              <a:cxnLst/>
              <a:rect l="l" t="t" r="r" b="b"/>
              <a:pathLst>
                <a:path w="159" h="257" extrusionOk="0">
                  <a:moveTo>
                    <a:pt x="1" y="1"/>
                  </a:moveTo>
                  <a:lnTo>
                    <a:pt x="1"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3"/>
            <p:cNvSpPr/>
            <p:nvPr/>
          </p:nvSpPr>
          <p:spPr>
            <a:xfrm>
              <a:off x="4142300" y="989350"/>
              <a:ext cx="3975" cy="6425"/>
            </a:xfrm>
            <a:custGeom>
              <a:avLst/>
              <a:gdLst/>
              <a:ahLst/>
              <a:cxnLst/>
              <a:rect l="l" t="t" r="r" b="b"/>
              <a:pathLst>
                <a:path w="159" h="257" extrusionOk="0">
                  <a:moveTo>
                    <a:pt x="1" y="1"/>
                  </a:moveTo>
                  <a:lnTo>
                    <a:pt x="1"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3"/>
            <p:cNvSpPr/>
            <p:nvPr/>
          </p:nvSpPr>
          <p:spPr>
            <a:xfrm>
              <a:off x="4135900" y="989350"/>
              <a:ext cx="3975" cy="6425"/>
            </a:xfrm>
            <a:custGeom>
              <a:avLst/>
              <a:gdLst/>
              <a:ahLst/>
              <a:cxnLst/>
              <a:rect l="l" t="t" r="r" b="b"/>
              <a:pathLst>
                <a:path w="159" h="257" extrusionOk="0">
                  <a:moveTo>
                    <a:pt x="1" y="1"/>
                  </a:moveTo>
                  <a:lnTo>
                    <a:pt x="1"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3"/>
            <p:cNvSpPr/>
            <p:nvPr/>
          </p:nvSpPr>
          <p:spPr>
            <a:xfrm>
              <a:off x="4129275" y="9893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3"/>
            <p:cNvSpPr/>
            <p:nvPr/>
          </p:nvSpPr>
          <p:spPr>
            <a:xfrm>
              <a:off x="4188550" y="999200"/>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3"/>
            <p:cNvSpPr/>
            <p:nvPr/>
          </p:nvSpPr>
          <p:spPr>
            <a:xfrm>
              <a:off x="4181925" y="9992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3"/>
            <p:cNvSpPr/>
            <p:nvPr/>
          </p:nvSpPr>
          <p:spPr>
            <a:xfrm>
              <a:off x="4175525" y="999200"/>
              <a:ext cx="3700" cy="6425"/>
            </a:xfrm>
            <a:custGeom>
              <a:avLst/>
              <a:gdLst/>
              <a:ahLst/>
              <a:cxnLst/>
              <a:rect l="l" t="t" r="r" b="b"/>
              <a:pathLst>
                <a:path w="148" h="257" extrusionOk="0">
                  <a:moveTo>
                    <a:pt x="1" y="0"/>
                  </a:moveTo>
                  <a:lnTo>
                    <a:pt x="1"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3"/>
            <p:cNvSpPr/>
            <p:nvPr/>
          </p:nvSpPr>
          <p:spPr>
            <a:xfrm>
              <a:off x="4168875" y="9992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3"/>
            <p:cNvSpPr/>
            <p:nvPr/>
          </p:nvSpPr>
          <p:spPr>
            <a:xfrm>
              <a:off x="4162250" y="9992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3"/>
            <p:cNvSpPr/>
            <p:nvPr/>
          </p:nvSpPr>
          <p:spPr>
            <a:xfrm>
              <a:off x="4188550" y="1007075"/>
              <a:ext cx="3725" cy="6400"/>
            </a:xfrm>
            <a:custGeom>
              <a:avLst/>
              <a:gdLst/>
              <a:ahLst/>
              <a:cxnLst/>
              <a:rect l="l" t="t" r="r" b="b"/>
              <a:pathLst>
                <a:path w="149" h="256"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3"/>
            <p:cNvSpPr/>
            <p:nvPr/>
          </p:nvSpPr>
          <p:spPr>
            <a:xfrm>
              <a:off x="4181925" y="1007075"/>
              <a:ext cx="3950" cy="6400"/>
            </a:xfrm>
            <a:custGeom>
              <a:avLst/>
              <a:gdLst/>
              <a:ahLst/>
              <a:cxnLst/>
              <a:rect l="l" t="t" r="r" b="b"/>
              <a:pathLst>
                <a:path w="158" h="256"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3"/>
            <p:cNvSpPr/>
            <p:nvPr/>
          </p:nvSpPr>
          <p:spPr>
            <a:xfrm>
              <a:off x="4175525" y="1007075"/>
              <a:ext cx="3700" cy="6400"/>
            </a:xfrm>
            <a:custGeom>
              <a:avLst/>
              <a:gdLst/>
              <a:ahLst/>
              <a:cxnLst/>
              <a:rect l="l" t="t" r="r" b="b"/>
              <a:pathLst>
                <a:path w="148" h="256" extrusionOk="0">
                  <a:moveTo>
                    <a:pt x="1" y="0"/>
                  </a:moveTo>
                  <a:lnTo>
                    <a:pt x="1"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3"/>
            <p:cNvSpPr/>
            <p:nvPr/>
          </p:nvSpPr>
          <p:spPr>
            <a:xfrm>
              <a:off x="4168875" y="1007075"/>
              <a:ext cx="3950" cy="6400"/>
            </a:xfrm>
            <a:custGeom>
              <a:avLst/>
              <a:gdLst/>
              <a:ahLst/>
              <a:cxnLst/>
              <a:rect l="l" t="t" r="r" b="b"/>
              <a:pathLst>
                <a:path w="158" h="256"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3"/>
            <p:cNvSpPr/>
            <p:nvPr/>
          </p:nvSpPr>
          <p:spPr>
            <a:xfrm>
              <a:off x="4162250" y="1007075"/>
              <a:ext cx="3950" cy="6400"/>
            </a:xfrm>
            <a:custGeom>
              <a:avLst/>
              <a:gdLst/>
              <a:ahLst/>
              <a:cxnLst/>
              <a:rect l="l" t="t" r="r" b="b"/>
              <a:pathLst>
                <a:path w="158" h="256"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3"/>
            <p:cNvSpPr/>
            <p:nvPr/>
          </p:nvSpPr>
          <p:spPr>
            <a:xfrm>
              <a:off x="4188550" y="1014925"/>
              <a:ext cx="3725" cy="6425"/>
            </a:xfrm>
            <a:custGeom>
              <a:avLst/>
              <a:gdLst/>
              <a:ahLst/>
              <a:cxnLst/>
              <a:rect l="l" t="t" r="r" b="b"/>
              <a:pathLst>
                <a:path w="149" h="257" extrusionOk="0">
                  <a:moveTo>
                    <a:pt x="1" y="1"/>
                  </a:moveTo>
                  <a:lnTo>
                    <a:pt x="1" y="257"/>
                  </a:lnTo>
                  <a:lnTo>
                    <a:pt x="149" y="257"/>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3"/>
            <p:cNvSpPr/>
            <p:nvPr/>
          </p:nvSpPr>
          <p:spPr>
            <a:xfrm>
              <a:off x="4181925" y="1014925"/>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3"/>
            <p:cNvSpPr/>
            <p:nvPr/>
          </p:nvSpPr>
          <p:spPr>
            <a:xfrm>
              <a:off x="4175525" y="1014925"/>
              <a:ext cx="3700" cy="6425"/>
            </a:xfrm>
            <a:custGeom>
              <a:avLst/>
              <a:gdLst/>
              <a:ahLst/>
              <a:cxnLst/>
              <a:rect l="l" t="t" r="r" b="b"/>
              <a:pathLst>
                <a:path w="148" h="257" extrusionOk="0">
                  <a:moveTo>
                    <a:pt x="1" y="1"/>
                  </a:moveTo>
                  <a:lnTo>
                    <a:pt x="1" y="257"/>
                  </a:lnTo>
                  <a:lnTo>
                    <a:pt x="148" y="257"/>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3"/>
            <p:cNvSpPr/>
            <p:nvPr/>
          </p:nvSpPr>
          <p:spPr>
            <a:xfrm>
              <a:off x="4168875" y="1014925"/>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3"/>
            <p:cNvSpPr/>
            <p:nvPr/>
          </p:nvSpPr>
          <p:spPr>
            <a:xfrm>
              <a:off x="4162250" y="1014925"/>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3"/>
            <p:cNvSpPr/>
            <p:nvPr/>
          </p:nvSpPr>
          <p:spPr>
            <a:xfrm>
              <a:off x="4188550" y="1022800"/>
              <a:ext cx="3725" cy="6425"/>
            </a:xfrm>
            <a:custGeom>
              <a:avLst/>
              <a:gdLst/>
              <a:ahLst/>
              <a:cxnLst/>
              <a:rect l="l" t="t" r="r" b="b"/>
              <a:pathLst>
                <a:path w="149" h="257" extrusionOk="0">
                  <a:moveTo>
                    <a:pt x="1" y="1"/>
                  </a:moveTo>
                  <a:lnTo>
                    <a:pt x="1" y="257"/>
                  </a:lnTo>
                  <a:lnTo>
                    <a:pt x="149" y="257"/>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3"/>
            <p:cNvSpPr/>
            <p:nvPr/>
          </p:nvSpPr>
          <p:spPr>
            <a:xfrm>
              <a:off x="4181925" y="1022800"/>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3"/>
            <p:cNvSpPr/>
            <p:nvPr/>
          </p:nvSpPr>
          <p:spPr>
            <a:xfrm>
              <a:off x="4175525" y="1022800"/>
              <a:ext cx="3700" cy="6425"/>
            </a:xfrm>
            <a:custGeom>
              <a:avLst/>
              <a:gdLst/>
              <a:ahLst/>
              <a:cxnLst/>
              <a:rect l="l" t="t" r="r" b="b"/>
              <a:pathLst>
                <a:path w="148" h="257" extrusionOk="0">
                  <a:moveTo>
                    <a:pt x="1" y="1"/>
                  </a:moveTo>
                  <a:lnTo>
                    <a:pt x="1" y="257"/>
                  </a:lnTo>
                  <a:lnTo>
                    <a:pt x="148" y="257"/>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3"/>
            <p:cNvSpPr/>
            <p:nvPr/>
          </p:nvSpPr>
          <p:spPr>
            <a:xfrm>
              <a:off x="4168875" y="1022800"/>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3"/>
            <p:cNvSpPr/>
            <p:nvPr/>
          </p:nvSpPr>
          <p:spPr>
            <a:xfrm>
              <a:off x="4162250" y="1022800"/>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3"/>
            <p:cNvSpPr/>
            <p:nvPr/>
          </p:nvSpPr>
          <p:spPr>
            <a:xfrm>
              <a:off x="4155350" y="99920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3"/>
            <p:cNvSpPr/>
            <p:nvPr/>
          </p:nvSpPr>
          <p:spPr>
            <a:xfrm>
              <a:off x="4148700" y="999200"/>
              <a:ext cx="3950" cy="6425"/>
            </a:xfrm>
            <a:custGeom>
              <a:avLst/>
              <a:gdLst/>
              <a:ahLst/>
              <a:cxnLst/>
              <a:rect l="l" t="t" r="r" b="b"/>
              <a:pathLst>
                <a:path w="158"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3"/>
            <p:cNvSpPr/>
            <p:nvPr/>
          </p:nvSpPr>
          <p:spPr>
            <a:xfrm>
              <a:off x="4142300" y="999200"/>
              <a:ext cx="3975" cy="6425"/>
            </a:xfrm>
            <a:custGeom>
              <a:avLst/>
              <a:gdLst/>
              <a:ahLst/>
              <a:cxnLst/>
              <a:rect l="l" t="t" r="r" b="b"/>
              <a:pathLst>
                <a:path w="159" h="257"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3"/>
            <p:cNvSpPr/>
            <p:nvPr/>
          </p:nvSpPr>
          <p:spPr>
            <a:xfrm>
              <a:off x="4135675" y="9992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3"/>
            <p:cNvSpPr/>
            <p:nvPr/>
          </p:nvSpPr>
          <p:spPr>
            <a:xfrm>
              <a:off x="4129275" y="999200"/>
              <a:ext cx="3700" cy="6425"/>
            </a:xfrm>
            <a:custGeom>
              <a:avLst/>
              <a:gdLst/>
              <a:ahLst/>
              <a:cxnLst/>
              <a:rect l="l" t="t" r="r" b="b"/>
              <a:pathLst>
                <a:path w="148"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3"/>
            <p:cNvSpPr/>
            <p:nvPr/>
          </p:nvSpPr>
          <p:spPr>
            <a:xfrm>
              <a:off x="4155350" y="100707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3"/>
            <p:cNvSpPr/>
            <p:nvPr/>
          </p:nvSpPr>
          <p:spPr>
            <a:xfrm>
              <a:off x="4148700" y="1007075"/>
              <a:ext cx="3950" cy="6400"/>
            </a:xfrm>
            <a:custGeom>
              <a:avLst/>
              <a:gdLst/>
              <a:ahLst/>
              <a:cxnLst/>
              <a:rect l="l" t="t" r="r" b="b"/>
              <a:pathLst>
                <a:path w="158"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3"/>
            <p:cNvSpPr/>
            <p:nvPr/>
          </p:nvSpPr>
          <p:spPr>
            <a:xfrm>
              <a:off x="4142300" y="1007075"/>
              <a:ext cx="3975" cy="6400"/>
            </a:xfrm>
            <a:custGeom>
              <a:avLst/>
              <a:gdLst/>
              <a:ahLst/>
              <a:cxnLst/>
              <a:rect l="l" t="t" r="r" b="b"/>
              <a:pathLst>
                <a:path w="159" h="256" extrusionOk="0">
                  <a:moveTo>
                    <a:pt x="1" y="0"/>
                  </a:moveTo>
                  <a:lnTo>
                    <a:pt x="1"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3"/>
            <p:cNvSpPr/>
            <p:nvPr/>
          </p:nvSpPr>
          <p:spPr>
            <a:xfrm>
              <a:off x="4135675" y="1007075"/>
              <a:ext cx="3950" cy="6400"/>
            </a:xfrm>
            <a:custGeom>
              <a:avLst/>
              <a:gdLst/>
              <a:ahLst/>
              <a:cxnLst/>
              <a:rect l="l" t="t" r="r" b="b"/>
              <a:pathLst>
                <a:path w="158" h="256"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3"/>
            <p:cNvSpPr/>
            <p:nvPr/>
          </p:nvSpPr>
          <p:spPr>
            <a:xfrm>
              <a:off x="4129275" y="1007075"/>
              <a:ext cx="3700" cy="6400"/>
            </a:xfrm>
            <a:custGeom>
              <a:avLst/>
              <a:gdLst/>
              <a:ahLst/>
              <a:cxnLst/>
              <a:rect l="l" t="t" r="r" b="b"/>
              <a:pathLst>
                <a:path w="148" h="256"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3"/>
            <p:cNvSpPr/>
            <p:nvPr/>
          </p:nvSpPr>
          <p:spPr>
            <a:xfrm>
              <a:off x="4155350" y="1014925"/>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3"/>
            <p:cNvSpPr/>
            <p:nvPr/>
          </p:nvSpPr>
          <p:spPr>
            <a:xfrm>
              <a:off x="4148700" y="1014925"/>
              <a:ext cx="3950" cy="6425"/>
            </a:xfrm>
            <a:custGeom>
              <a:avLst/>
              <a:gdLst/>
              <a:ahLst/>
              <a:cxnLst/>
              <a:rect l="l" t="t" r="r" b="b"/>
              <a:pathLst>
                <a:path w="158"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3"/>
            <p:cNvSpPr/>
            <p:nvPr/>
          </p:nvSpPr>
          <p:spPr>
            <a:xfrm>
              <a:off x="4142300" y="1014925"/>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3"/>
            <p:cNvSpPr/>
            <p:nvPr/>
          </p:nvSpPr>
          <p:spPr>
            <a:xfrm>
              <a:off x="4135675" y="1014925"/>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3"/>
            <p:cNvSpPr/>
            <p:nvPr/>
          </p:nvSpPr>
          <p:spPr>
            <a:xfrm>
              <a:off x="4129275" y="1014925"/>
              <a:ext cx="3700" cy="6425"/>
            </a:xfrm>
            <a:custGeom>
              <a:avLst/>
              <a:gdLst/>
              <a:ahLst/>
              <a:cxnLst/>
              <a:rect l="l" t="t" r="r" b="b"/>
              <a:pathLst>
                <a:path w="148" h="257" extrusionOk="0">
                  <a:moveTo>
                    <a:pt x="0" y="1"/>
                  </a:moveTo>
                  <a:lnTo>
                    <a:pt x="0" y="257"/>
                  </a:lnTo>
                  <a:lnTo>
                    <a:pt x="148" y="257"/>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3"/>
            <p:cNvSpPr/>
            <p:nvPr/>
          </p:nvSpPr>
          <p:spPr>
            <a:xfrm>
              <a:off x="4155350" y="1022800"/>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3"/>
            <p:cNvSpPr/>
            <p:nvPr/>
          </p:nvSpPr>
          <p:spPr>
            <a:xfrm>
              <a:off x="4148700" y="1022800"/>
              <a:ext cx="3950" cy="6425"/>
            </a:xfrm>
            <a:custGeom>
              <a:avLst/>
              <a:gdLst/>
              <a:ahLst/>
              <a:cxnLst/>
              <a:rect l="l" t="t" r="r" b="b"/>
              <a:pathLst>
                <a:path w="158"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3"/>
            <p:cNvSpPr/>
            <p:nvPr/>
          </p:nvSpPr>
          <p:spPr>
            <a:xfrm>
              <a:off x="4142300" y="1022800"/>
              <a:ext cx="3975" cy="6425"/>
            </a:xfrm>
            <a:custGeom>
              <a:avLst/>
              <a:gdLst/>
              <a:ahLst/>
              <a:cxnLst/>
              <a:rect l="l" t="t" r="r" b="b"/>
              <a:pathLst>
                <a:path w="159" h="257" extrusionOk="0">
                  <a:moveTo>
                    <a:pt x="1" y="1"/>
                  </a:moveTo>
                  <a:lnTo>
                    <a:pt x="1"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3"/>
            <p:cNvSpPr/>
            <p:nvPr/>
          </p:nvSpPr>
          <p:spPr>
            <a:xfrm>
              <a:off x="4135675" y="1022800"/>
              <a:ext cx="3950" cy="6425"/>
            </a:xfrm>
            <a:custGeom>
              <a:avLst/>
              <a:gdLst/>
              <a:ahLst/>
              <a:cxnLst/>
              <a:rect l="l" t="t" r="r" b="b"/>
              <a:pathLst>
                <a:path w="158" h="257" extrusionOk="0">
                  <a:moveTo>
                    <a:pt x="0" y="1"/>
                  </a:moveTo>
                  <a:lnTo>
                    <a:pt x="0" y="257"/>
                  </a:lnTo>
                  <a:lnTo>
                    <a:pt x="158" y="257"/>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3"/>
            <p:cNvSpPr/>
            <p:nvPr/>
          </p:nvSpPr>
          <p:spPr>
            <a:xfrm>
              <a:off x="4129275" y="1022800"/>
              <a:ext cx="3700" cy="6425"/>
            </a:xfrm>
            <a:custGeom>
              <a:avLst/>
              <a:gdLst/>
              <a:ahLst/>
              <a:cxnLst/>
              <a:rect l="l" t="t" r="r" b="b"/>
              <a:pathLst>
                <a:path w="148" h="257" extrusionOk="0">
                  <a:moveTo>
                    <a:pt x="0" y="1"/>
                  </a:moveTo>
                  <a:lnTo>
                    <a:pt x="0" y="257"/>
                  </a:lnTo>
                  <a:lnTo>
                    <a:pt x="148" y="257"/>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3"/>
            <p:cNvSpPr/>
            <p:nvPr/>
          </p:nvSpPr>
          <p:spPr>
            <a:xfrm>
              <a:off x="4188325"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3"/>
            <p:cNvSpPr/>
            <p:nvPr/>
          </p:nvSpPr>
          <p:spPr>
            <a:xfrm>
              <a:off x="4181675"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3"/>
            <p:cNvSpPr/>
            <p:nvPr/>
          </p:nvSpPr>
          <p:spPr>
            <a:xfrm>
              <a:off x="4175275"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3"/>
            <p:cNvSpPr/>
            <p:nvPr/>
          </p:nvSpPr>
          <p:spPr>
            <a:xfrm>
              <a:off x="4168650" y="1032650"/>
              <a:ext cx="3950" cy="6425"/>
            </a:xfrm>
            <a:custGeom>
              <a:avLst/>
              <a:gdLst/>
              <a:ahLst/>
              <a:cxnLst/>
              <a:rect l="l" t="t" r="r" b="b"/>
              <a:pathLst>
                <a:path w="158" h="257" extrusionOk="0">
                  <a:moveTo>
                    <a:pt x="0" y="1"/>
                  </a:moveTo>
                  <a:lnTo>
                    <a:pt x="0" y="256"/>
                  </a:lnTo>
                  <a:lnTo>
                    <a:pt x="157" y="256"/>
                  </a:lnTo>
                  <a:lnTo>
                    <a:pt x="157"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3"/>
            <p:cNvSpPr/>
            <p:nvPr/>
          </p:nvSpPr>
          <p:spPr>
            <a:xfrm>
              <a:off x="4162250" y="1032650"/>
              <a:ext cx="3700" cy="6425"/>
            </a:xfrm>
            <a:custGeom>
              <a:avLst/>
              <a:gdLst/>
              <a:ahLst/>
              <a:cxnLst/>
              <a:rect l="l" t="t" r="r" b="b"/>
              <a:pathLst>
                <a:path w="148" h="257" extrusionOk="0">
                  <a:moveTo>
                    <a:pt x="0" y="1"/>
                  </a:moveTo>
                  <a:lnTo>
                    <a:pt x="0" y="256"/>
                  </a:lnTo>
                  <a:lnTo>
                    <a:pt x="147" y="256"/>
                  </a:lnTo>
                  <a:lnTo>
                    <a:pt x="147"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3"/>
            <p:cNvSpPr/>
            <p:nvPr/>
          </p:nvSpPr>
          <p:spPr>
            <a:xfrm>
              <a:off x="4188325"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3"/>
            <p:cNvSpPr/>
            <p:nvPr/>
          </p:nvSpPr>
          <p:spPr>
            <a:xfrm>
              <a:off x="4181675"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3"/>
            <p:cNvSpPr/>
            <p:nvPr/>
          </p:nvSpPr>
          <p:spPr>
            <a:xfrm>
              <a:off x="4175275"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3"/>
            <p:cNvSpPr/>
            <p:nvPr/>
          </p:nvSpPr>
          <p:spPr>
            <a:xfrm>
              <a:off x="4168650" y="1040525"/>
              <a:ext cx="3950" cy="6425"/>
            </a:xfrm>
            <a:custGeom>
              <a:avLst/>
              <a:gdLst/>
              <a:ahLst/>
              <a:cxnLst/>
              <a:rect l="l" t="t" r="r" b="b"/>
              <a:pathLst>
                <a:path w="158" h="257" extrusionOk="0">
                  <a:moveTo>
                    <a:pt x="0" y="0"/>
                  </a:moveTo>
                  <a:lnTo>
                    <a:pt x="0" y="256"/>
                  </a:lnTo>
                  <a:lnTo>
                    <a:pt x="157" y="256"/>
                  </a:lnTo>
                  <a:lnTo>
                    <a:pt x="15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3"/>
            <p:cNvSpPr/>
            <p:nvPr/>
          </p:nvSpPr>
          <p:spPr>
            <a:xfrm>
              <a:off x="4162250" y="1040525"/>
              <a:ext cx="3700" cy="6425"/>
            </a:xfrm>
            <a:custGeom>
              <a:avLst/>
              <a:gdLst/>
              <a:ahLst/>
              <a:cxnLst/>
              <a:rect l="l" t="t" r="r" b="b"/>
              <a:pathLst>
                <a:path w="148" h="257" extrusionOk="0">
                  <a:moveTo>
                    <a:pt x="0" y="0"/>
                  </a:moveTo>
                  <a:lnTo>
                    <a:pt x="0" y="256"/>
                  </a:lnTo>
                  <a:lnTo>
                    <a:pt x="147" y="256"/>
                  </a:lnTo>
                  <a:lnTo>
                    <a:pt x="14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3"/>
            <p:cNvSpPr/>
            <p:nvPr/>
          </p:nvSpPr>
          <p:spPr>
            <a:xfrm>
              <a:off x="4188325"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3"/>
            <p:cNvSpPr/>
            <p:nvPr/>
          </p:nvSpPr>
          <p:spPr>
            <a:xfrm>
              <a:off x="4181675"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3"/>
            <p:cNvSpPr/>
            <p:nvPr/>
          </p:nvSpPr>
          <p:spPr>
            <a:xfrm>
              <a:off x="4175275"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3"/>
            <p:cNvSpPr/>
            <p:nvPr/>
          </p:nvSpPr>
          <p:spPr>
            <a:xfrm>
              <a:off x="4168650" y="1048400"/>
              <a:ext cx="3950" cy="6425"/>
            </a:xfrm>
            <a:custGeom>
              <a:avLst/>
              <a:gdLst/>
              <a:ahLst/>
              <a:cxnLst/>
              <a:rect l="l" t="t" r="r" b="b"/>
              <a:pathLst>
                <a:path w="158" h="257" extrusionOk="0">
                  <a:moveTo>
                    <a:pt x="0" y="0"/>
                  </a:moveTo>
                  <a:lnTo>
                    <a:pt x="0" y="256"/>
                  </a:lnTo>
                  <a:lnTo>
                    <a:pt x="157" y="256"/>
                  </a:lnTo>
                  <a:lnTo>
                    <a:pt x="15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3"/>
            <p:cNvSpPr/>
            <p:nvPr/>
          </p:nvSpPr>
          <p:spPr>
            <a:xfrm>
              <a:off x="4162250" y="1048400"/>
              <a:ext cx="3700" cy="6425"/>
            </a:xfrm>
            <a:custGeom>
              <a:avLst/>
              <a:gdLst/>
              <a:ahLst/>
              <a:cxnLst/>
              <a:rect l="l" t="t" r="r" b="b"/>
              <a:pathLst>
                <a:path w="148" h="257" extrusionOk="0">
                  <a:moveTo>
                    <a:pt x="0" y="0"/>
                  </a:moveTo>
                  <a:lnTo>
                    <a:pt x="0" y="256"/>
                  </a:lnTo>
                  <a:lnTo>
                    <a:pt x="147" y="256"/>
                  </a:lnTo>
                  <a:lnTo>
                    <a:pt x="14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3"/>
            <p:cNvSpPr/>
            <p:nvPr/>
          </p:nvSpPr>
          <p:spPr>
            <a:xfrm>
              <a:off x="4188325"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3"/>
            <p:cNvSpPr/>
            <p:nvPr/>
          </p:nvSpPr>
          <p:spPr>
            <a:xfrm>
              <a:off x="4181675"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3"/>
            <p:cNvSpPr/>
            <p:nvPr/>
          </p:nvSpPr>
          <p:spPr>
            <a:xfrm>
              <a:off x="4175275"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3"/>
            <p:cNvSpPr/>
            <p:nvPr/>
          </p:nvSpPr>
          <p:spPr>
            <a:xfrm>
              <a:off x="4168650" y="1056275"/>
              <a:ext cx="3950" cy="6425"/>
            </a:xfrm>
            <a:custGeom>
              <a:avLst/>
              <a:gdLst/>
              <a:ahLst/>
              <a:cxnLst/>
              <a:rect l="l" t="t" r="r" b="b"/>
              <a:pathLst>
                <a:path w="158" h="257" extrusionOk="0">
                  <a:moveTo>
                    <a:pt x="0" y="0"/>
                  </a:moveTo>
                  <a:lnTo>
                    <a:pt x="0" y="256"/>
                  </a:lnTo>
                  <a:lnTo>
                    <a:pt x="157" y="256"/>
                  </a:lnTo>
                  <a:lnTo>
                    <a:pt x="15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3"/>
            <p:cNvSpPr/>
            <p:nvPr/>
          </p:nvSpPr>
          <p:spPr>
            <a:xfrm>
              <a:off x="4162250" y="1056275"/>
              <a:ext cx="3700" cy="6425"/>
            </a:xfrm>
            <a:custGeom>
              <a:avLst/>
              <a:gdLst/>
              <a:ahLst/>
              <a:cxnLst/>
              <a:rect l="l" t="t" r="r" b="b"/>
              <a:pathLst>
                <a:path w="148" h="257" extrusionOk="0">
                  <a:moveTo>
                    <a:pt x="0" y="0"/>
                  </a:moveTo>
                  <a:lnTo>
                    <a:pt x="0" y="256"/>
                  </a:lnTo>
                  <a:lnTo>
                    <a:pt x="147" y="256"/>
                  </a:lnTo>
                  <a:lnTo>
                    <a:pt x="14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3"/>
            <p:cNvSpPr/>
            <p:nvPr/>
          </p:nvSpPr>
          <p:spPr>
            <a:xfrm>
              <a:off x="4155100"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3"/>
            <p:cNvSpPr/>
            <p:nvPr/>
          </p:nvSpPr>
          <p:spPr>
            <a:xfrm>
              <a:off x="4148700" y="1032650"/>
              <a:ext cx="3725" cy="6425"/>
            </a:xfrm>
            <a:custGeom>
              <a:avLst/>
              <a:gdLst/>
              <a:ahLst/>
              <a:cxnLst/>
              <a:rect l="l" t="t" r="r" b="b"/>
              <a:pathLst>
                <a:path w="149" h="257" extrusionOk="0">
                  <a:moveTo>
                    <a:pt x="1" y="1"/>
                  </a:moveTo>
                  <a:lnTo>
                    <a:pt x="1" y="256"/>
                  </a:lnTo>
                  <a:lnTo>
                    <a:pt x="149" y="256"/>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3"/>
            <p:cNvSpPr/>
            <p:nvPr/>
          </p:nvSpPr>
          <p:spPr>
            <a:xfrm>
              <a:off x="4142075"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3"/>
            <p:cNvSpPr/>
            <p:nvPr/>
          </p:nvSpPr>
          <p:spPr>
            <a:xfrm>
              <a:off x="4135675" y="1032650"/>
              <a:ext cx="3700" cy="6425"/>
            </a:xfrm>
            <a:custGeom>
              <a:avLst/>
              <a:gdLst/>
              <a:ahLst/>
              <a:cxnLst/>
              <a:rect l="l" t="t" r="r" b="b"/>
              <a:pathLst>
                <a:path w="148" h="257" extrusionOk="0">
                  <a:moveTo>
                    <a:pt x="0" y="1"/>
                  </a:moveTo>
                  <a:lnTo>
                    <a:pt x="0" y="256"/>
                  </a:lnTo>
                  <a:lnTo>
                    <a:pt x="148" y="256"/>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3"/>
            <p:cNvSpPr/>
            <p:nvPr/>
          </p:nvSpPr>
          <p:spPr>
            <a:xfrm>
              <a:off x="4129025" y="1032650"/>
              <a:ext cx="3950" cy="6425"/>
            </a:xfrm>
            <a:custGeom>
              <a:avLst/>
              <a:gdLst/>
              <a:ahLst/>
              <a:cxnLst/>
              <a:rect l="l" t="t" r="r" b="b"/>
              <a:pathLst>
                <a:path w="158" h="257" extrusionOk="0">
                  <a:moveTo>
                    <a:pt x="0" y="1"/>
                  </a:moveTo>
                  <a:lnTo>
                    <a:pt x="0" y="256"/>
                  </a:lnTo>
                  <a:lnTo>
                    <a:pt x="158" y="256"/>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3"/>
            <p:cNvSpPr/>
            <p:nvPr/>
          </p:nvSpPr>
          <p:spPr>
            <a:xfrm>
              <a:off x="4155100"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3"/>
            <p:cNvSpPr/>
            <p:nvPr/>
          </p:nvSpPr>
          <p:spPr>
            <a:xfrm>
              <a:off x="4148700" y="1040525"/>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3"/>
            <p:cNvSpPr/>
            <p:nvPr/>
          </p:nvSpPr>
          <p:spPr>
            <a:xfrm>
              <a:off x="4142075"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3"/>
            <p:cNvSpPr/>
            <p:nvPr/>
          </p:nvSpPr>
          <p:spPr>
            <a:xfrm>
              <a:off x="4135675" y="1040525"/>
              <a:ext cx="3700" cy="6425"/>
            </a:xfrm>
            <a:custGeom>
              <a:avLst/>
              <a:gdLst/>
              <a:ahLst/>
              <a:cxnLst/>
              <a:rect l="l" t="t" r="r" b="b"/>
              <a:pathLst>
                <a:path w="148"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3"/>
            <p:cNvSpPr/>
            <p:nvPr/>
          </p:nvSpPr>
          <p:spPr>
            <a:xfrm>
              <a:off x="4129025" y="104052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3"/>
            <p:cNvSpPr/>
            <p:nvPr/>
          </p:nvSpPr>
          <p:spPr>
            <a:xfrm>
              <a:off x="4155100"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3"/>
            <p:cNvSpPr/>
            <p:nvPr/>
          </p:nvSpPr>
          <p:spPr>
            <a:xfrm>
              <a:off x="4148700" y="1048400"/>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3"/>
            <p:cNvSpPr/>
            <p:nvPr/>
          </p:nvSpPr>
          <p:spPr>
            <a:xfrm>
              <a:off x="4142075"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3"/>
            <p:cNvSpPr/>
            <p:nvPr/>
          </p:nvSpPr>
          <p:spPr>
            <a:xfrm>
              <a:off x="4135675" y="1048400"/>
              <a:ext cx="3700" cy="6425"/>
            </a:xfrm>
            <a:custGeom>
              <a:avLst/>
              <a:gdLst/>
              <a:ahLst/>
              <a:cxnLst/>
              <a:rect l="l" t="t" r="r" b="b"/>
              <a:pathLst>
                <a:path w="148"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3"/>
            <p:cNvSpPr/>
            <p:nvPr/>
          </p:nvSpPr>
          <p:spPr>
            <a:xfrm>
              <a:off x="4129025" y="1048400"/>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3"/>
            <p:cNvSpPr/>
            <p:nvPr/>
          </p:nvSpPr>
          <p:spPr>
            <a:xfrm>
              <a:off x="4155100"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3"/>
            <p:cNvSpPr/>
            <p:nvPr/>
          </p:nvSpPr>
          <p:spPr>
            <a:xfrm>
              <a:off x="4148700" y="1056275"/>
              <a:ext cx="3725" cy="6425"/>
            </a:xfrm>
            <a:custGeom>
              <a:avLst/>
              <a:gdLst/>
              <a:ahLst/>
              <a:cxnLst/>
              <a:rect l="l" t="t" r="r" b="b"/>
              <a:pathLst>
                <a:path w="149" h="257" extrusionOk="0">
                  <a:moveTo>
                    <a:pt x="1" y="0"/>
                  </a:moveTo>
                  <a:lnTo>
                    <a:pt x="1" y="256"/>
                  </a:lnTo>
                  <a:lnTo>
                    <a:pt x="149" y="256"/>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3"/>
            <p:cNvSpPr/>
            <p:nvPr/>
          </p:nvSpPr>
          <p:spPr>
            <a:xfrm>
              <a:off x="4142075"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3"/>
            <p:cNvSpPr/>
            <p:nvPr/>
          </p:nvSpPr>
          <p:spPr>
            <a:xfrm>
              <a:off x="4135675" y="1056275"/>
              <a:ext cx="3700" cy="6425"/>
            </a:xfrm>
            <a:custGeom>
              <a:avLst/>
              <a:gdLst/>
              <a:ahLst/>
              <a:cxnLst/>
              <a:rect l="l" t="t" r="r" b="b"/>
              <a:pathLst>
                <a:path w="148" h="257" extrusionOk="0">
                  <a:moveTo>
                    <a:pt x="0" y="0"/>
                  </a:moveTo>
                  <a:lnTo>
                    <a:pt x="0" y="256"/>
                  </a:lnTo>
                  <a:lnTo>
                    <a:pt x="148" y="256"/>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3"/>
            <p:cNvSpPr/>
            <p:nvPr/>
          </p:nvSpPr>
          <p:spPr>
            <a:xfrm>
              <a:off x="4129025" y="1056275"/>
              <a:ext cx="3950" cy="6425"/>
            </a:xfrm>
            <a:custGeom>
              <a:avLst/>
              <a:gdLst/>
              <a:ahLst/>
              <a:cxnLst/>
              <a:rect l="l" t="t" r="r" b="b"/>
              <a:pathLst>
                <a:path w="158" h="257" extrusionOk="0">
                  <a:moveTo>
                    <a:pt x="0" y="0"/>
                  </a:moveTo>
                  <a:lnTo>
                    <a:pt x="0" y="256"/>
                  </a:lnTo>
                  <a:lnTo>
                    <a:pt x="158" y="256"/>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3"/>
            <p:cNvSpPr/>
            <p:nvPr/>
          </p:nvSpPr>
          <p:spPr>
            <a:xfrm>
              <a:off x="4236050" y="925375"/>
              <a:ext cx="34950" cy="147650"/>
            </a:xfrm>
            <a:custGeom>
              <a:avLst/>
              <a:gdLst/>
              <a:ahLst/>
              <a:cxnLst/>
              <a:rect l="l" t="t" r="r" b="b"/>
              <a:pathLst>
                <a:path w="1398" h="5906" extrusionOk="0">
                  <a:moveTo>
                    <a:pt x="0" y="1"/>
                  </a:moveTo>
                  <a:lnTo>
                    <a:pt x="0" y="5905"/>
                  </a:lnTo>
                  <a:lnTo>
                    <a:pt x="1398" y="5905"/>
                  </a:lnTo>
                  <a:lnTo>
                    <a:pt x="1398" y="1"/>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3"/>
            <p:cNvSpPr/>
            <p:nvPr/>
          </p:nvSpPr>
          <p:spPr>
            <a:xfrm>
              <a:off x="4263600" y="931775"/>
              <a:ext cx="3975" cy="3975"/>
            </a:xfrm>
            <a:custGeom>
              <a:avLst/>
              <a:gdLst/>
              <a:ahLst/>
              <a:cxnLst/>
              <a:rect l="l" t="t" r="r" b="b"/>
              <a:pathLst>
                <a:path w="159"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3"/>
            <p:cNvSpPr/>
            <p:nvPr/>
          </p:nvSpPr>
          <p:spPr>
            <a:xfrm>
              <a:off x="4255725" y="931775"/>
              <a:ext cx="3700" cy="3975"/>
            </a:xfrm>
            <a:custGeom>
              <a:avLst/>
              <a:gdLst/>
              <a:ahLst/>
              <a:cxnLst/>
              <a:rect l="l" t="t" r="r" b="b"/>
              <a:pathLst>
                <a:path w="148" h="159" extrusionOk="0">
                  <a:moveTo>
                    <a:pt x="1" y="1"/>
                  </a:moveTo>
                  <a:lnTo>
                    <a:pt x="1" y="158"/>
                  </a:lnTo>
                  <a:lnTo>
                    <a:pt x="148" y="15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3"/>
            <p:cNvSpPr/>
            <p:nvPr/>
          </p:nvSpPr>
          <p:spPr>
            <a:xfrm>
              <a:off x="4247600" y="931775"/>
              <a:ext cx="3975" cy="3975"/>
            </a:xfrm>
            <a:custGeom>
              <a:avLst/>
              <a:gdLst/>
              <a:ahLst/>
              <a:cxnLst/>
              <a:rect l="l" t="t" r="r" b="b"/>
              <a:pathLst>
                <a:path w="159"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3"/>
            <p:cNvSpPr/>
            <p:nvPr/>
          </p:nvSpPr>
          <p:spPr>
            <a:xfrm>
              <a:off x="4239725" y="931775"/>
              <a:ext cx="3725" cy="3975"/>
            </a:xfrm>
            <a:custGeom>
              <a:avLst/>
              <a:gdLst/>
              <a:ahLst/>
              <a:cxnLst/>
              <a:rect l="l" t="t" r="r" b="b"/>
              <a:pathLst>
                <a:path w="149" h="159" extrusionOk="0">
                  <a:moveTo>
                    <a:pt x="1" y="1"/>
                  </a:moveTo>
                  <a:lnTo>
                    <a:pt x="1" y="158"/>
                  </a:lnTo>
                  <a:lnTo>
                    <a:pt x="149" y="15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3"/>
            <p:cNvSpPr/>
            <p:nvPr/>
          </p:nvSpPr>
          <p:spPr>
            <a:xfrm>
              <a:off x="4263600" y="942125"/>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3"/>
            <p:cNvSpPr/>
            <p:nvPr/>
          </p:nvSpPr>
          <p:spPr>
            <a:xfrm>
              <a:off x="4255725" y="942125"/>
              <a:ext cx="3700" cy="3950"/>
            </a:xfrm>
            <a:custGeom>
              <a:avLst/>
              <a:gdLst/>
              <a:ahLst/>
              <a:cxnLst/>
              <a:rect l="l" t="t" r="r" b="b"/>
              <a:pathLst>
                <a:path w="148" h="158" extrusionOk="0">
                  <a:moveTo>
                    <a:pt x="1" y="0"/>
                  </a:moveTo>
                  <a:lnTo>
                    <a:pt x="1" y="158"/>
                  </a:lnTo>
                  <a:lnTo>
                    <a:pt x="148" y="15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3"/>
            <p:cNvSpPr/>
            <p:nvPr/>
          </p:nvSpPr>
          <p:spPr>
            <a:xfrm>
              <a:off x="4247600" y="942125"/>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3"/>
            <p:cNvSpPr/>
            <p:nvPr/>
          </p:nvSpPr>
          <p:spPr>
            <a:xfrm>
              <a:off x="4239725" y="942125"/>
              <a:ext cx="3725" cy="3950"/>
            </a:xfrm>
            <a:custGeom>
              <a:avLst/>
              <a:gdLst/>
              <a:ahLst/>
              <a:cxnLst/>
              <a:rect l="l" t="t" r="r" b="b"/>
              <a:pathLst>
                <a:path w="149" h="158" extrusionOk="0">
                  <a:moveTo>
                    <a:pt x="1" y="0"/>
                  </a:moveTo>
                  <a:lnTo>
                    <a:pt x="1" y="158"/>
                  </a:lnTo>
                  <a:lnTo>
                    <a:pt x="149" y="15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3"/>
            <p:cNvSpPr/>
            <p:nvPr/>
          </p:nvSpPr>
          <p:spPr>
            <a:xfrm>
              <a:off x="4263600" y="952450"/>
              <a:ext cx="3975" cy="3700"/>
            </a:xfrm>
            <a:custGeom>
              <a:avLst/>
              <a:gdLst/>
              <a:ahLst/>
              <a:cxnLst/>
              <a:rect l="l" t="t" r="r" b="b"/>
              <a:pathLst>
                <a:path w="159" h="148"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3"/>
            <p:cNvSpPr/>
            <p:nvPr/>
          </p:nvSpPr>
          <p:spPr>
            <a:xfrm>
              <a:off x="4255725" y="952450"/>
              <a:ext cx="3700" cy="3700"/>
            </a:xfrm>
            <a:custGeom>
              <a:avLst/>
              <a:gdLst/>
              <a:ahLst/>
              <a:cxnLst/>
              <a:rect l="l" t="t" r="r" b="b"/>
              <a:pathLst>
                <a:path w="148" h="148" extrusionOk="0">
                  <a:moveTo>
                    <a:pt x="1" y="0"/>
                  </a:moveTo>
                  <a:lnTo>
                    <a:pt x="1" y="148"/>
                  </a:lnTo>
                  <a:lnTo>
                    <a:pt x="148" y="14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3"/>
            <p:cNvSpPr/>
            <p:nvPr/>
          </p:nvSpPr>
          <p:spPr>
            <a:xfrm>
              <a:off x="4247600" y="952450"/>
              <a:ext cx="3975" cy="3700"/>
            </a:xfrm>
            <a:custGeom>
              <a:avLst/>
              <a:gdLst/>
              <a:ahLst/>
              <a:cxnLst/>
              <a:rect l="l" t="t" r="r" b="b"/>
              <a:pathLst>
                <a:path w="159" h="148"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3"/>
            <p:cNvSpPr/>
            <p:nvPr/>
          </p:nvSpPr>
          <p:spPr>
            <a:xfrm>
              <a:off x="4239725" y="952450"/>
              <a:ext cx="3725" cy="3700"/>
            </a:xfrm>
            <a:custGeom>
              <a:avLst/>
              <a:gdLst/>
              <a:ahLst/>
              <a:cxnLst/>
              <a:rect l="l" t="t" r="r" b="b"/>
              <a:pathLst>
                <a:path w="149" h="148" extrusionOk="0">
                  <a:moveTo>
                    <a:pt x="1" y="0"/>
                  </a:moveTo>
                  <a:lnTo>
                    <a:pt x="1" y="148"/>
                  </a:lnTo>
                  <a:lnTo>
                    <a:pt x="149" y="14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3"/>
            <p:cNvSpPr/>
            <p:nvPr/>
          </p:nvSpPr>
          <p:spPr>
            <a:xfrm>
              <a:off x="4263600" y="962775"/>
              <a:ext cx="3975" cy="3700"/>
            </a:xfrm>
            <a:custGeom>
              <a:avLst/>
              <a:gdLst/>
              <a:ahLst/>
              <a:cxnLst/>
              <a:rect l="l" t="t" r="r" b="b"/>
              <a:pathLst>
                <a:path w="159" h="148" extrusionOk="0">
                  <a:moveTo>
                    <a:pt x="1" y="1"/>
                  </a:moveTo>
                  <a:lnTo>
                    <a:pt x="1" y="148"/>
                  </a:lnTo>
                  <a:lnTo>
                    <a:pt x="158" y="14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3"/>
            <p:cNvSpPr/>
            <p:nvPr/>
          </p:nvSpPr>
          <p:spPr>
            <a:xfrm>
              <a:off x="4255725" y="962775"/>
              <a:ext cx="3700" cy="3700"/>
            </a:xfrm>
            <a:custGeom>
              <a:avLst/>
              <a:gdLst/>
              <a:ahLst/>
              <a:cxnLst/>
              <a:rect l="l" t="t" r="r" b="b"/>
              <a:pathLst>
                <a:path w="148" h="148" extrusionOk="0">
                  <a:moveTo>
                    <a:pt x="1" y="1"/>
                  </a:moveTo>
                  <a:lnTo>
                    <a:pt x="1" y="148"/>
                  </a:lnTo>
                  <a:lnTo>
                    <a:pt x="148" y="14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3"/>
            <p:cNvSpPr/>
            <p:nvPr/>
          </p:nvSpPr>
          <p:spPr>
            <a:xfrm>
              <a:off x="4247600" y="962775"/>
              <a:ext cx="3975" cy="3700"/>
            </a:xfrm>
            <a:custGeom>
              <a:avLst/>
              <a:gdLst/>
              <a:ahLst/>
              <a:cxnLst/>
              <a:rect l="l" t="t" r="r" b="b"/>
              <a:pathLst>
                <a:path w="159" h="148" extrusionOk="0">
                  <a:moveTo>
                    <a:pt x="1" y="1"/>
                  </a:moveTo>
                  <a:lnTo>
                    <a:pt x="1" y="148"/>
                  </a:lnTo>
                  <a:lnTo>
                    <a:pt x="158" y="14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3"/>
            <p:cNvSpPr/>
            <p:nvPr/>
          </p:nvSpPr>
          <p:spPr>
            <a:xfrm>
              <a:off x="4239725" y="962775"/>
              <a:ext cx="3725" cy="3700"/>
            </a:xfrm>
            <a:custGeom>
              <a:avLst/>
              <a:gdLst/>
              <a:ahLst/>
              <a:cxnLst/>
              <a:rect l="l" t="t" r="r" b="b"/>
              <a:pathLst>
                <a:path w="149" h="148" extrusionOk="0">
                  <a:moveTo>
                    <a:pt x="1" y="1"/>
                  </a:moveTo>
                  <a:lnTo>
                    <a:pt x="1" y="148"/>
                  </a:lnTo>
                  <a:lnTo>
                    <a:pt x="149" y="14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3"/>
            <p:cNvSpPr/>
            <p:nvPr/>
          </p:nvSpPr>
          <p:spPr>
            <a:xfrm>
              <a:off x="4263600" y="973125"/>
              <a:ext cx="3975" cy="3700"/>
            </a:xfrm>
            <a:custGeom>
              <a:avLst/>
              <a:gdLst/>
              <a:ahLst/>
              <a:cxnLst/>
              <a:rect l="l" t="t" r="r" b="b"/>
              <a:pathLst>
                <a:path w="159" h="148" extrusionOk="0">
                  <a:moveTo>
                    <a:pt x="1" y="0"/>
                  </a:moveTo>
                  <a:lnTo>
                    <a:pt x="1" y="147"/>
                  </a:lnTo>
                  <a:lnTo>
                    <a:pt x="158" y="147"/>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3"/>
            <p:cNvSpPr/>
            <p:nvPr/>
          </p:nvSpPr>
          <p:spPr>
            <a:xfrm>
              <a:off x="4255725" y="973125"/>
              <a:ext cx="3700" cy="3700"/>
            </a:xfrm>
            <a:custGeom>
              <a:avLst/>
              <a:gdLst/>
              <a:ahLst/>
              <a:cxnLst/>
              <a:rect l="l" t="t" r="r" b="b"/>
              <a:pathLst>
                <a:path w="148" h="148" extrusionOk="0">
                  <a:moveTo>
                    <a:pt x="1" y="0"/>
                  </a:moveTo>
                  <a:lnTo>
                    <a:pt x="1" y="147"/>
                  </a:lnTo>
                  <a:lnTo>
                    <a:pt x="148" y="147"/>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3"/>
            <p:cNvSpPr/>
            <p:nvPr/>
          </p:nvSpPr>
          <p:spPr>
            <a:xfrm>
              <a:off x="4247600" y="973125"/>
              <a:ext cx="3975" cy="3700"/>
            </a:xfrm>
            <a:custGeom>
              <a:avLst/>
              <a:gdLst/>
              <a:ahLst/>
              <a:cxnLst/>
              <a:rect l="l" t="t" r="r" b="b"/>
              <a:pathLst>
                <a:path w="159" h="148" extrusionOk="0">
                  <a:moveTo>
                    <a:pt x="1" y="0"/>
                  </a:moveTo>
                  <a:lnTo>
                    <a:pt x="1" y="147"/>
                  </a:lnTo>
                  <a:lnTo>
                    <a:pt x="158" y="147"/>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3"/>
            <p:cNvSpPr/>
            <p:nvPr/>
          </p:nvSpPr>
          <p:spPr>
            <a:xfrm>
              <a:off x="4239725" y="973125"/>
              <a:ext cx="3725" cy="3700"/>
            </a:xfrm>
            <a:custGeom>
              <a:avLst/>
              <a:gdLst/>
              <a:ahLst/>
              <a:cxnLst/>
              <a:rect l="l" t="t" r="r" b="b"/>
              <a:pathLst>
                <a:path w="149" h="148" extrusionOk="0">
                  <a:moveTo>
                    <a:pt x="1" y="0"/>
                  </a:moveTo>
                  <a:lnTo>
                    <a:pt x="1" y="147"/>
                  </a:lnTo>
                  <a:lnTo>
                    <a:pt x="149" y="147"/>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3"/>
            <p:cNvSpPr/>
            <p:nvPr/>
          </p:nvSpPr>
          <p:spPr>
            <a:xfrm>
              <a:off x="4263600" y="983450"/>
              <a:ext cx="3975" cy="3700"/>
            </a:xfrm>
            <a:custGeom>
              <a:avLst/>
              <a:gdLst/>
              <a:ahLst/>
              <a:cxnLst/>
              <a:rect l="l" t="t" r="r" b="b"/>
              <a:pathLst>
                <a:path w="159" h="148"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3"/>
            <p:cNvSpPr/>
            <p:nvPr/>
          </p:nvSpPr>
          <p:spPr>
            <a:xfrm>
              <a:off x="4255725" y="983450"/>
              <a:ext cx="3700" cy="3700"/>
            </a:xfrm>
            <a:custGeom>
              <a:avLst/>
              <a:gdLst/>
              <a:ahLst/>
              <a:cxnLst/>
              <a:rect l="l" t="t" r="r" b="b"/>
              <a:pathLst>
                <a:path w="148" h="148" extrusionOk="0">
                  <a:moveTo>
                    <a:pt x="1" y="0"/>
                  </a:moveTo>
                  <a:lnTo>
                    <a:pt x="1" y="148"/>
                  </a:lnTo>
                  <a:lnTo>
                    <a:pt x="148" y="14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3"/>
            <p:cNvSpPr/>
            <p:nvPr/>
          </p:nvSpPr>
          <p:spPr>
            <a:xfrm>
              <a:off x="4247600" y="983450"/>
              <a:ext cx="3975" cy="3700"/>
            </a:xfrm>
            <a:custGeom>
              <a:avLst/>
              <a:gdLst/>
              <a:ahLst/>
              <a:cxnLst/>
              <a:rect l="l" t="t" r="r" b="b"/>
              <a:pathLst>
                <a:path w="159" h="148"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3"/>
            <p:cNvSpPr/>
            <p:nvPr/>
          </p:nvSpPr>
          <p:spPr>
            <a:xfrm>
              <a:off x="4239725" y="983450"/>
              <a:ext cx="3725" cy="3700"/>
            </a:xfrm>
            <a:custGeom>
              <a:avLst/>
              <a:gdLst/>
              <a:ahLst/>
              <a:cxnLst/>
              <a:rect l="l" t="t" r="r" b="b"/>
              <a:pathLst>
                <a:path w="149" h="148" extrusionOk="0">
                  <a:moveTo>
                    <a:pt x="1" y="0"/>
                  </a:moveTo>
                  <a:lnTo>
                    <a:pt x="1" y="148"/>
                  </a:lnTo>
                  <a:lnTo>
                    <a:pt x="149" y="14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3"/>
            <p:cNvSpPr/>
            <p:nvPr/>
          </p:nvSpPr>
          <p:spPr>
            <a:xfrm>
              <a:off x="4263600" y="993775"/>
              <a:ext cx="3975" cy="3700"/>
            </a:xfrm>
            <a:custGeom>
              <a:avLst/>
              <a:gdLst/>
              <a:ahLst/>
              <a:cxnLst/>
              <a:rect l="l" t="t" r="r" b="b"/>
              <a:pathLst>
                <a:path w="159" h="148" extrusionOk="0">
                  <a:moveTo>
                    <a:pt x="1" y="1"/>
                  </a:moveTo>
                  <a:lnTo>
                    <a:pt x="1" y="148"/>
                  </a:lnTo>
                  <a:lnTo>
                    <a:pt x="158" y="14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3"/>
            <p:cNvSpPr/>
            <p:nvPr/>
          </p:nvSpPr>
          <p:spPr>
            <a:xfrm>
              <a:off x="4255725" y="993775"/>
              <a:ext cx="3700" cy="3700"/>
            </a:xfrm>
            <a:custGeom>
              <a:avLst/>
              <a:gdLst/>
              <a:ahLst/>
              <a:cxnLst/>
              <a:rect l="l" t="t" r="r" b="b"/>
              <a:pathLst>
                <a:path w="148" h="148" extrusionOk="0">
                  <a:moveTo>
                    <a:pt x="1" y="1"/>
                  </a:moveTo>
                  <a:lnTo>
                    <a:pt x="1" y="148"/>
                  </a:lnTo>
                  <a:lnTo>
                    <a:pt x="148" y="14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3"/>
            <p:cNvSpPr/>
            <p:nvPr/>
          </p:nvSpPr>
          <p:spPr>
            <a:xfrm>
              <a:off x="4247600" y="993775"/>
              <a:ext cx="3975" cy="3700"/>
            </a:xfrm>
            <a:custGeom>
              <a:avLst/>
              <a:gdLst/>
              <a:ahLst/>
              <a:cxnLst/>
              <a:rect l="l" t="t" r="r" b="b"/>
              <a:pathLst>
                <a:path w="159" h="148" extrusionOk="0">
                  <a:moveTo>
                    <a:pt x="1" y="1"/>
                  </a:moveTo>
                  <a:lnTo>
                    <a:pt x="1" y="148"/>
                  </a:lnTo>
                  <a:lnTo>
                    <a:pt x="158" y="14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3"/>
            <p:cNvSpPr/>
            <p:nvPr/>
          </p:nvSpPr>
          <p:spPr>
            <a:xfrm>
              <a:off x="4239725" y="993775"/>
              <a:ext cx="3725" cy="3700"/>
            </a:xfrm>
            <a:custGeom>
              <a:avLst/>
              <a:gdLst/>
              <a:ahLst/>
              <a:cxnLst/>
              <a:rect l="l" t="t" r="r" b="b"/>
              <a:pathLst>
                <a:path w="149" h="148" extrusionOk="0">
                  <a:moveTo>
                    <a:pt x="1" y="1"/>
                  </a:moveTo>
                  <a:lnTo>
                    <a:pt x="1" y="148"/>
                  </a:lnTo>
                  <a:lnTo>
                    <a:pt x="149" y="14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3"/>
            <p:cNvSpPr/>
            <p:nvPr/>
          </p:nvSpPr>
          <p:spPr>
            <a:xfrm>
              <a:off x="4263600" y="1003850"/>
              <a:ext cx="3975" cy="3975"/>
            </a:xfrm>
            <a:custGeom>
              <a:avLst/>
              <a:gdLst/>
              <a:ahLst/>
              <a:cxnLst/>
              <a:rect l="l" t="t" r="r" b="b"/>
              <a:pathLst>
                <a:path w="159"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3"/>
            <p:cNvSpPr/>
            <p:nvPr/>
          </p:nvSpPr>
          <p:spPr>
            <a:xfrm>
              <a:off x="4255725" y="1003850"/>
              <a:ext cx="3700" cy="3975"/>
            </a:xfrm>
            <a:custGeom>
              <a:avLst/>
              <a:gdLst/>
              <a:ahLst/>
              <a:cxnLst/>
              <a:rect l="l" t="t" r="r" b="b"/>
              <a:pathLst>
                <a:path w="148" h="159" extrusionOk="0">
                  <a:moveTo>
                    <a:pt x="1" y="1"/>
                  </a:moveTo>
                  <a:lnTo>
                    <a:pt x="1" y="158"/>
                  </a:lnTo>
                  <a:lnTo>
                    <a:pt x="148" y="15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3"/>
            <p:cNvSpPr/>
            <p:nvPr/>
          </p:nvSpPr>
          <p:spPr>
            <a:xfrm>
              <a:off x="4247600" y="1003850"/>
              <a:ext cx="3975" cy="3975"/>
            </a:xfrm>
            <a:custGeom>
              <a:avLst/>
              <a:gdLst/>
              <a:ahLst/>
              <a:cxnLst/>
              <a:rect l="l" t="t" r="r" b="b"/>
              <a:pathLst>
                <a:path w="159"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3"/>
            <p:cNvSpPr/>
            <p:nvPr/>
          </p:nvSpPr>
          <p:spPr>
            <a:xfrm>
              <a:off x="4239725" y="1003850"/>
              <a:ext cx="3725" cy="3975"/>
            </a:xfrm>
            <a:custGeom>
              <a:avLst/>
              <a:gdLst/>
              <a:ahLst/>
              <a:cxnLst/>
              <a:rect l="l" t="t" r="r" b="b"/>
              <a:pathLst>
                <a:path w="149" h="159" extrusionOk="0">
                  <a:moveTo>
                    <a:pt x="1" y="1"/>
                  </a:moveTo>
                  <a:lnTo>
                    <a:pt x="1" y="158"/>
                  </a:lnTo>
                  <a:lnTo>
                    <a:pt x="149" y="15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3"/>
            <p:cNvSpPr/>
            <p:nvPr/>
          </p:nvSpPr>
          <p:spPr>
            <a:xfrm>
              <a:off x="4263600" y="1014200"/>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3"/>
            <p:cNvSpPr/>
            <p:nvPr/>
          </p:nvSpPr>
          <p:spPr>
            <a:xfrm>
              <a:off x="4255725" y="1014200"/>
              <a:ext cx="3700" cy="3950"/>
            </a:xfrm>
            <a:custGeom>
              <a:avLst/>
              <a:gdLst/>
              <a:ahLst/>
              <a:cxnLst/>
              <a:rect l="l" t="t" r="r" b="b"/>
              <a:pathLst>
                <a:path w="148" h="158" extrusionOk="0">
                  <a:moveTo>
                    <a:pt x="1" y="0"/>
                  </a:moveTo>
                  <a:lnTo>
                    <a:pt x="1" y="158"/>
                  </a:lnTo>
                  <a:lnTo>
                    <a:pt x="148" y="15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3"/>
            <p:cNvSpPr/>
            <p:nvPr/>
          </p:nvSpPr>
          <p:spPr>
            <a:xfrm>
              <a:off x="4247600" y="1014200"/>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3"/>
            <p:cNvSpPr/>
            <p:nvPr/>
          </p:nvSpPr>
          <p:spPr>
            <a:xfrm>
              <a:off x="4239725" y="1014200"/>
              <a:ext cx="3725" cy="3950"/>
            </a:xfrm>
            <a:custGeom>
              <a:avLst/>
              <a:gdLst/>
              <a:ahLst/>
              <a:cxnLst/>
              <a:rect l="l" t="t" r="r" b="b"/>
              <a:pathLst>
                <a:path w="149" h="158" extrusionOk="0">
                  <a:moveTo>
                    <a:pt x="1" y="0"/>
                  </a:moveTo>
                  <a:lnTo>
                    <a:pt x="1" y="158"/>
                  </a:lnTo>
                  <a:lnTo>
                    <a:pt x="149" y="15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3"/>
            <p:cNvSpPr/>
            <p:nvPr/>
          </p:nvSpPr>
          <p:spPr>
            <a:xfrm>
              <a:off x="4263600" y="1024525"/>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3"/>
            <p:cNvSpPr/>
            <p:nvPr/>
          </p:nvSpPr>
          <p:spPr>
            <a:xfrm>
              <a:off x="4255725" y="1024525"/>
              <a:ext cx="3700" cy="3950"/>
            </a:xfrm>
            <a:custGeom>
              <a:avLst/>
              <a:gdLst/>
              <a:ahLst/>
              <a:cxnLst/>
              <a:rect l="l" t="t" r="r" b="b"/>
              <a:pathLst>
                <a:path w="148" h="158" extrusionOk="0">
                  <a:moveTo>
                    <a:pt x="1" y="0"/>
                  </a:moveTo>
                  <a:lnTo>
                    <a:pt x="1" y="158"/>
                  </a:lnTo>
                  <a:lnTo>
                    <a:pt x="148" y="15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3"/>
            <p:cNvSpPr/>
            <p:nvPr/>
          </p:nvSpPr>
          <p:spPr>
            <a:xfrm>
              <a:off x="4247600" y="1024525"/>
              <a:ext cx="3975" cy="3950"/>
            </a:xfrm>
            <a:custGeom>
              <a:avLst/>
              <a:gdLst/>
              <a:ahLst/>
              <a:cxnLst/>
              <a:rect l="l" t="t" r="r" b="b"/>
              <a:pathLst>
                <a:path w="159"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3"/>
            <p:cNvSpPr/>
            <p:nvPr/>
          </p:nvSpPr>
          <p:spPr>
            <a:xfrm>
              <a:off x="4239725" y="1024525"/>
              <a:ext cx="3725" cy="3950"/>
            </a:xfrm>
            <a:custGeom>
              <a:avLst/>
              <a:gdLst/>
              <a:ahLst/>
              <a:cxnLst/>
              <a:rect l="l" t="t" r="r" b="b"/>
              <a:pathLst>
                <a:path w="149" h="158" extrusionOk="0">
                  <a:moveTo>
                    <a:pt x="1" y="0"/>
                  </a:moveTo>
                  <a:lnTo>
                    <a:pt x="1" y="158"/>
                  </a:lnTo>
                  <a:lnTo>
                    <a:pt x="149" y="15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3"/>
            <p:cNvSpPr/>
            <p:nvPr/>
          </p:nvSpPr>
          <p:spPr>
            <a:xfrm>
              <a:off x="4008950" y="918725"/>
              <a:ext cx="3725" cy="3975"/>
            </a:xfrm>
            <a:custGeom>
              <a:avLst/>
              <a:gdLst/>
              <a:ahLst/>
              <a:cxnLst/>
              <a:rect l="l" t="t" r="r" b="b"/>
              <a:pathLst>
                <a:path w="149" h="159" extrusionOk="0">
                  <a:moveTo>
                    <a:pt x="1" y="1"/>
                  </a:moveTo>
                  <a:lnTo>
                    <a:pt x="1" y="158"/>
                  </a:lnTo>
                  <a:lnTo>
                    <a:pt x="149" y="15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3"/>
            <p:cNvSpPr/>
            <p:nvPr/>
          </p:nvSpPr>
          <p:spPr>
            <a:xfrm>
              <a:off x="4000850" y="918725"/>
              <a:ext cx="3950" cy="3975"/>
            </a:xfrm>
            <a:custGeom>
              <a:avLst/>
              <a:gdLst/>
              <a:ahLst/>
              <a:cxnLst/>
              <a:rect l="l" t="t" r="r" b="b"/>
              <a:pathLst>
                <a:path w="158"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3"/>
            <p:cNvSpPr/>
            <p:nvPr/>
          </p:nvSpPr>
          <p:spPr>
            <a:xfrm>
              <a:off x="3992975" y="918725"/>
              <a:ext cx="3700" cy="3975"/>
            </a:xfrm>
            <a:custGeom>
              <a:avLst/>
              <a:gdLst/>
              <a:ahLst/>
              <a:cxnLst/>
              <a:rect l="l" t="t" r="r" b="b"/>
              <a:pathLst>
                <a:path w="148" h="159" extrusionOk="0">
                  <a:moveTo>
                    <a:pt x="1" y="1"/>
                  </a:moveTo>
                  <a:lnTo>
                    <a:pt x="1" y="158"/>
                  </a:lnTo>
                  <a:lnTo>
                    <a:pt x="148" y="15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3"/>
            <p:cNvSpPr/>
            <p:nvPr/>
          </p:nvSpPr>
          <p:spPr>
            <a:xfrm>
              <a:off x="3984850" y="918725"/>
              <a:ext cx="3950" cy="3975"/>
            </a:xfrm>
            <a:custGeom>
              <a:avLst/>
              <a:gdLst/>
              <a:ahLst/>
              <a:cxnLst/>
              <a:rect l="l" t="t" r="r" b="b"/>
              <a:pathLst>
                <a:path w="158" h="159" extrusionOk="0">
                  <a:moveTo>
                    <a:pt x="0" y="1"/>
                  </a:moveTo>
                  <a:lnTo>
                    <a:pt x="0"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3"/>
            <p:cNvSpPr/>
            <p:nvPr/>
          </p:nvSpPr>
          <p:spPr>
            <a:xfrm>
              <a:off x="4008950" y="929075"/>
              <a:ext cx="3725" cy="3950"/>
            </a:xfrm>
            <a:custGeom>
              <a:avLst/>
              <a:gdLst/>
              <a:ahLst/>
              <a:cxnLst/>
              <a:rect l="l" t="t" r="r" b="b"/>
              <a:pathLst>
                <a:path w="149" h="158" extrusionOk="0">
                  <a:moveTo>
                    <a:pt x="1" y="0"/>
                  </a:moveTo>
                  <a:lnTo>
                    <a:pt x="1" y="158"/>
                  </a:lnTo>
                  <a:lnTo>
                    <a:pt x="149" y="15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3"/>
            <p:cNvSpPr/>
            <p:nvPr/>
          </p:nvSpPr>
          <p:spPr>
            <a:xfrm>
              <a:off x="4000850" y="929075"/>
              <a:ext cx="3950" cy="3950"/>
            </a:xfrm>
            <a:custGeom>
              <a:avLst/>
              <a:gdLst/>
              <a:ahLst/>
              <a:cxnLst/>
              <a:rect l="l" t="t" r="r" b="b"/>
              <a:pathLst>
                <a:path w="158"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3"/>
            <p:cNvSpPr/>
            <p:nvPr/>
          </p:nvSpPr>
          <p:spPr>
            <a:xfrm>
              <a:off x="3992975" y="929075"/>
              <a:ext cx="3700" cy="3950"/>
            </a:xfrm>
            <a:custGeom>
              <a:avLst/>
              <a:gdLst/>
              <a:ahLst/>
              <a:cxnLst/>
              <a:rect l="l" t="t" r="r" b="b"/>
              <a:pathLst>
                <a:path w="148" h="158" extrusionOk="0">
                  <a:moveTo>
                    <a:pt x="1" y="0"/>
                  </a:moveTo>
                  <a:lnTo>
                    <a:pt x="1" y="158"/>
                  </a:lnTo>
                  <a:lnTo>
                    <a:pt x="148" y="15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3"/>
            <p:cNvSpPr/>
            <p:nvPr/>
          </p:nvSpPr>
          <p:spPr>
            <a:xfrm>
              <a:off x="3984850" y="929075"/>
              <a:ext cx="3950" cy="3950"/>
            </a:xfrm>
            <a:custGeom>
              <a:avLst/>
              <a:gdLst/>
              <a:ahLst/>
              <a:cxnLst/>
              <a:rect l="l" t="t" r="r" b="b"/>
              <a:pathLst>
                <a:path w="158" h="158" extrusionOk="0">
                  <a:moveTo>
                    <a:pt x="0" y="0"/>
                  </a:moveTo>
                  <a:lnTo>
                    <a:pt x="0"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3"/>
            <p:cNvSpPr/>
            <p:nvPr/>
          </p:nvSpPr>
          <p:spPr>
            <a:xfrm>
              <a:off x="4008950" y="939400"/>
              <a:ext cx="3725" cy="3950"/>
            </a:xfrm>
            <a:custGeom>
              <a:avLst/>
              <a:gdLst/>
              <a:ahLst/>
              <a:cxnLst/>
              <a:rect l="l" t="t" r="r" b="b"/>
              <a:pathLst>
                <a:path w="149" h="158" extrusionOk="0">
                  <a:moveTo>
                    <a:pt x="1" y="0"/>
                  </a:moveTo>
                  <a:lnTo>
                    <a:pt x="1" y="158"/>
                  </a:lnTo>
                  <a:lnTo>
                    <a:pt x="149" y="15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3"/>
            <p:cNvSpPr/>
            <p:nvPr/>
          </p:nvSpPr>
          <p:spPr>
            <a:xfrm>
              <a:off x="4000850" y="939400"/>
              <a:ext cx="3950" cy="3950"/>
            </a:xfrm>
            <a:custGeom>
              <a:avLst/>
              <a:gdLst/>
              <a:ahLst/>
              <a:cxnLst/>
              <a:rect l="l" t="t" r="r" b="b"/>
              <a:pathLst>
                <a:path w="158" h="158" extrusionOk="0">
                  <a:moveTo>
                    <a:pt x="1" y="0"/>
                  </a:moveTo>
                  <a:lnTo>
                    <a:pt x="1"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3"/>
            <p:cNvSpPr/>
            <p:nvPr/>
          </p:nvSpPr>
          <p:spPr>
            <a:xfrm>
              <a:off x="3992975" y="939400"/>
              <a:ext cx="3700" cy="3950"/>
            </a:xfrm>
            <a:custGeom>
              <a:avLst/>
              <a:gdLst/>
              <a:ahLst/>
              <a:cxnLst/>
              <a:rect l="l" t="t" r="r" b="b"/>
              <a:pathLst>
                <a:path w="148" h="158" extrusionOk="0">
                  <a:moveTo>
                    <a:pt x="1" y="0"/>
                  </a:moveTo>
                  <a:lnTo>
                    <a:pt x="1" y="158"/>
                  </a:lnTo>
                  <a:lnTo>
                    <a:pt x="148" y="15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3"/>
            <p:cNvSpPr/>
            <p:nvPr/>
          </p:nvSpPr>
          <p:spPr>
            <a:xfrm>
              <a:off x="3984850" y="939400"/>
              <a:ext cx="3950" cy="3950"/>
            </a:xfrm>
            <a:custGeom>
              <a:avLst/>
              <a:gdLst/>
              <a:ahLst/>
              <a:cxnLst/>
              <a:rect l="l" t="t" r="r" b="b"/>
              <a:pathLst>
                <a:path w="158" h="158" extrusionOk="0">
                  <a:moveTo>
                    <a:pt x="0" y="0"/>
                  </a:moveTo>
                  <a:lnTo>
                    <a:pt x="0" y="158"/>
                  </a:lnTo>
                  <a:lnTo>
                    <a:pt x="158" y="15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3"/>
            <p:cNvSpPr/>
            <p:nvPr/>
          </p:nvSpPr>
          <p:spPr>
            <a:xfrm>
              <a:off x="4008950" y="949725"/>
              <a:ext cx="3725" cy="3975"/>
            </a:xfrm>
            <a:custGeom>
              <a:avLst/>
              <a:gdLst/>
              <a:ahLst/>
              <a:cxnLst/>
              <a:rect l="l" t="t" r="r" b="b"/>
              <a:pathLst>
                <a:path w="149" h="159" extrusionOk="0">
                  <a:moveTo>
                    <a:pt x="1" y="1"/>
                  </a:moveTo>
                  <a:lnTo>
                    <a:pt x="1" y="158"/>
                  </a:lnTo>
                  <a:lnTo>
                    <a:pt x="149" y="158"/>
                  </a:lnTo>
                  <a:lnTo>
                    <a:pt x="149"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3"/>
            <p:cNvSpPr/>
            <p:nvPr/>
          </p:nvSpPr>
          <p:spPr>
            <a:xfrm>
              <a:off x="4000850" y="949725"/>
              <a:ext cx="3950" cy="3975"/>
            </a:xfrm>
            <a:custGeom>
              <a:avLst/>
              <a:gdLst/>
              <a:ahLst/>
              <a:cxnLst/>
              <a:rect l="l" t="t" r="r" b="b"/>
              <a:pathLst>
                <a:path w="158" h="159" extrusionOk="0">
                  <a:moveTo>
                    <a:pt x="1" y="1"/>
                  </a:moveTo>
                  <a:lnTo>
                    <a:pt x="1"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3"/>
            <p:cNvSpPr/>
            <p:nvPr/>
          </p:nvSpPr>
          <p:spPr>
            <a:xfrm>
              <a:off x="3992975" y="949725"/>
              <a:ext cx="3700" cy="3975"/>
            </a:xfrm>
            <a:custGeom>
              <a:avLst/>
              <a:gdLst/>
              <a:ahLst/>
              <a:cxnLst/>
              <a:rect l="l" t="t" r="r" b="b"/>
              <a:pathLst>
                <a:path w="148" h="159" extrusionOk="0">
                  <a:moveTo>
                    <a:pt x="1" y="1"/>
                  </a:moveTo>
                  <a:lnTo>
                    <a:pt x="1" y="158"/>
                  </a:lnTo>
                  <a:lnTo>
                    <a:pt x="148" y="158"/>
                  </a:lnTo>
                  <a:lnTo>
                    <a:pt x="14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3"/>
            <p:cNvSpPr/>
            <p:nvPr/>
          </p:nvSpPr>
          <p:spPr>
            <a:xfrm>
              <a:off x="3984850" y="949725"/>
              <a:ext cx="3950" cy="3975"/>
            </a:xfrm>
            <a:custGeom>
              <a:avLst/>
              <a:gdLst/>
              <a:ahLst/>
              <a:cxnLst/>
              <a:rect l="l" t="t" r="r" b="b"/>
              <a:pathLst>
                <a:path w="158" h="159" extrusionOk="0">
                  <a:moveTo>
                    <a:pt x="0" y="1"/>
                  </a:moveTo>
                  <a:lnTo>
                    <a:pt x="0" y="158"/>
                  </a:lnTo>
                  <a:lnTo>
                    <a:pt x="158" y="158"/>
                  </a:lnTo>
                  <a:lnTo>
                    <a:pt x="158"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3"/>
            <p:cNvSpPr/>
            <p:nvPr/>
          </p:nvSpPr>
          <p:spPr>
            <a:xfrm>
              <a:off x="4008950" y="960075"/>
              <a:ext cx="3725" cy="3725"/>
            </a:xfrm>
            <a:custGeom>
              <a:avLst/>
              <a:gdLst/>
              <a:ahLst/>
              <a:cxnLst/>
              <a:rect l="l" t="t" r="r" b="b"/>
              <a:pathLst>
                <a:path w="149" h="149" extrusionOk="0">
                  <a:moveTo>
                    <a:pt x="1" y="0"/>
                  </a:moveTo>
                  <a:lnTo>
                    <a:pt x="1" y="148"/>
                  </a:lnTo>
                  <a:lnTo>
                    <a:pt x="149" y="14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3"/>
            <p:cNvSpPr/>
            <p:nvPr/>
          </p:nvSpPr>
          <p:spPr>
            <a:xfrm>
              <a:off x="4000850" y="960075"/>
              <a:ext cx="3950" cy="3725"/>
            </a:xfrm>
            <a:custGeom>
              <a:avLst/>
              <a:gdLst/>
              <a:ahLst/>
              <a:cxnLst/>
              <a:rect l="l" t="t" r="r" b="b"/>
              <a:pathLst>
                <a:path w="158" h="149"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3"/>
            <p:cNvSpPr/>
            <p:nvPr/>
          </p:nvSpPr>
          <p:spPr>
            <a:xfrm>
              <a:off x="3992975" y="960075"/>
              <a:ext cx="3700" cy="3725"/>
            </a:xfrm>
            <a:custGeom>
              <a:avLst/>
              <a:gdLst/>
              <a:ahLst/>
              <a:cxnLst/>
              <a:rect l="l" t="t" r="r" b="b"/>
              <a:pathLst>
                <a:path w="148" h="149" extrusionOk="0">
                  <a:moveTo>
                    <a:pt x="1" y="0"/>
                  </a:moveTo>
                  <a:lnTo>
                    <a:pt x="1" y="148"/>
                  </a:lnTo>
                  <a:lnTo>
                    <a:pt x="148" y="14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3"/>
            <p:cNvSpPr/>
            <p:nvPr/>
          </p:nvSpPr>
          <p:spPr>
            <a:xfrm>
              <a:off x="3984850" y="960075"/>
              <a:ext cx="3950" cy="3725"/>
            </a:xfrm>
            <a:custGeom>
              <a:avLst/>
              <a:gdLst/>
              <a:ahLst/>
              <a:cxnLst/>
              <a:rect l="l" t="t" r="r" b="b"/>
              <a:pathLst>
                <a:path w="158" h="149" extrusionOk="0">
                  <a:moveTo>
                    <a:pt x="0" y="0"/>
                  </a:moveTo>
                  <a:lnTo>
                    <a:pt x="0"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3"/>
            <p:cNvSpPr/>
            <p:nvPr/>
          </p:nvSpPr>
          <p:spPr>
            <a:xfrm>
              <a:off x="4008950" y="970400"/>
              <a:ext cx="3725" cy="3725"/>
            </a:xfrm>
            <a:custGeom>
              <a:avLst/>
              <a:gdLst/>
              <a:ahLst/>
              <a:cxnLst/>
              <a:rect l="l" t="t" r="r" b="b"/>
              <a:pathLst>
                <a:path w="149" h="149" extrusionOk="0">
                  <a:moveTo>
                    <a:pt x="1" y="0"/>
                  </a:moveTo>
                  <a:lnTo>
                    <a:pt x="1" y="148"/>
                  </a:lnTo>
                  <a:lnTo>
                    <a:pt x="149" y="148"/>
                  </a:lnTo>
                  <a:lnTo>
                    <a:pt x="149"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3"/>
            <p:cNvSpPr/>
            <p:nvPr/>
          </p:nvSpPr>
          <p:spPr>
            <a:xfrm>
              <a:off x="4000850" y="970400"/>
              <a:ext cx="3950" cy="3725"/>
            </a:xfrm>
            <a:custGeom>
              <a:avLst/>
              <a:gdLst/>
              <a:ahLst/>
              <a:cxnLst/>
              <a:rect l="l" t="t" r="r" b="b"/>
              <a:pathLst>
                <a:path w="158" h="149" extrusionOk="0">
                  <a:moveTo>
                    <a:pt x="1" y="0"/>
                  </a:moveTo>
                  <a:lnTo>
                    <a:pt x="1"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3"/>
            <p:cNvSpPr/>
            <p:nvPr/>
          </p:nvSpPr>
          <p:spPr>
            <a:xfrm>
              <a:off x="3992975" y="970400"/>
              <a:ext cx="3700" cy="3725"/>
            </a:xfrm>
            <a:custGeom>
              <a:avLst/>
              <a:gdLst/>
              <a:ahLst/>
              <a:cxnLst/>
              <a:rect l="l" t="t" r="r" b="b"/>
              <a:pathLst>
                <a:path w="148" h="149" extrusionOk="0">
                  <a:moveTo>
                    <a:pt x="1" y="0"/>
                  </a:moveTo>
                  <a:lnTo>
                    <a:pt x="1" y="148"/>
                  </a:lnTo>
                  <a:lnTo>
                    <a:pt x="148" y="148"/>
                  </a:lnTo>
                  <a:lnTo>
                    <a:pt x="14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3"/>
            <p:cNvSpPr/>
            <p:nvPr/>
          </p:nvSpPr>
          <p:spPr>
            <a:xfrm>
              <a:off x="3984850" y="970400"/>
              <a:ext cx="3950" cy="3725"/>
            </a:xfrm>
            <a:custGeom>
              <a:avLst/>
              <a:gdLst/>
              <a:ahLst/>
              <a:cxnLst/>
              <a:rect l="l" t="t" r="r" b="b"/>
              <a:pathLst>
                <a:path w="158" h="149" extrusionOk="0">
                  <a:moveTo>
                    <a:pt x="0" y="0"/>
                  </a:moveTo>
                  <a:lnTo>
                    <a:pt x="0" y="148"/>
                  </a:lnTo>
                  <a:lnTo>
                    <a:pt x="158" y="148"/>
                  </a:lnTo>
                  <a:lnTo>
                    <a:pt x="15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3"/>
            <p:cNvSpPr/>
            <p:nvPr/>
          </p:nvSpPr>
          <p:spPr>
            <a:xfrm>
              <a:off x="4020050" y="961050"/>
              <a:ext cx="71850" cy="111975"/>
            </a:xfrm>
            <a:custGeom>
              <a:avLst/>
              <a:gdLst/>
              <a:ahLst/>
              <a:cxnLst/>
              <a:rect l="l" t="t" r="r" b="b"/>
              <a:pathLst>
                <a:path w="2874" h="4479" extrusionOk="0">
                  <a:moveTo>
                    <a:pt x="0" y="0"/>
                  </a:moveTo>
                  <a:lnTo>
                    <a:pt x="0" y="4478"/>
                  </a:lnTo>
                  <a:lnTo>
                    <a:pt x="2874" y="4478"/>
                  </a:lnTo>
                  <a:lnTo>
                    <a:pt x="2874"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3"/>
            <p:cNvSpPr/>
            <p:nvPr/>
          </p:nvSpPr>
          <p:spPr>
            <a:xfrm>
              <a:off x="4025950" y="975800"/>
              <a:ext cx="59800" cy="4725"/>
            </a:xfrm>
            <a:custGeom>
              <a:avLst/>
              <a:gdLst/>
              <a:ahLst/>
              <a:cxnLst/>
              <a:rect l="l" t="t" r="r" b="b"/>
              <a:pathLst>
                <a:path w="2392" h="189" extrusionOk="0">
                  <a:moveTo>
                    <a:pt x="0" y="1"/>
                  </a:moveTo>
                  <a:lnTo>
                    <a:pt x="0" y="188"/>
                  </a:lnTo>
                  <a:lnTo>
                    <a:pt x="2391" y="188"/>
                  </a:lnTo>
                  <a:lnTo>
                    <a:pt x="2391"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3"/>
            <p:cNvSpPr/>
            <p:nvPr/>
          </p:nvSpPr>
          <p:spPr>
            <a:xfrm>
              <a:off x="4025950" y="987375"/>
              <a:ext cx="59800" cy="4700"/>
            </a:xfrm>
            <a:custGeom>
              <a:avLst/>
              <a:gdLst/>
              <a:ahLst/>
              <a:cxnLst/>
              <a:rect l="l" t="t" r="r" b="b"/>
              <a:pathLst>
                <a:path w="2392" h="188" extrusionOk="0">
                  <a:moveTo>
                    <a:pt x="0" y="1"/>
                  </a:moveTo>
                  <a:lnTo>
                    <a:pt x="0" y="187"/>
                  </a:lnTo>
                  <a:lnTo>
                    <a:pt x="2391" y="187"/>
                  </a:lnTo>
                  <a:lnTo>
                    <a:pt x="2391"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3"/>
            <p:cNvSpPr/>
            <p:nvPr/>
          </p:nvSpPr>
          <p:spPr>
            <a:xfrm>
              <a:off x="4025950" y="999200"/>
              <a:ext cx="59800" cy="4675"/>
            </a:xfrm>
            <a:custGeom>
              <a:avLst/>
              <a:gdLst/>
              <a:ahLst/>
              <a:cxnLst/>
              <a:rect l="l" t="t" r="r" b="b"/>
              <a:pathLst>
                <a:path w="2392" h="187" extrusionOk="0">
                  <a:moveTo>
                    <a:pt x="0" y="0"/>
                  </a:moveTo>
                  <a:lnTo>
                    <a:pt x="0" y="187"/>
                  </a:lnTo>
                  <a:lnTo>
                    <a:pt x="2391" y="187"/>
                  </a:lnTo>
                  <a:lnTo>
                    <a:pt x="2391"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3"/>
            <p:cNvSpPr/>
            <p:nvPr/>
          </p:nvSpPr>
          <p:spPr>
            <a:xfrm>
              <a:off x="4025950" y="1010750"/>
              <a:ext cx="59800" cy="4700"/>
            </a:xfrm>
            <a:custGeom>
              <a:avLst/>
              <a:gdLst/>
              <a:ahLst/>
              <a:cxnLst/>
              <a:rect l="l" t="t" r="r" b="b"/>
              <a:pathLst>
                <a:path w="2392" h="188" extrusionOk="0">
                  <a:moveTo>
                    <a:pt x="0" y="0"/>
                  </a:moveTo>
                  <a:lnTo>
                    <a:pt x="0" y="188"/>
                  </a:lnTo>
                  <a:lnTo>
                    <a:pt x="2391" y="188"/>
                  </a:lnTo>
                  <a:lnTo>
                    <a:pt x="2391"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3"/>
            <p:cNvSpPr/>
            <p:nvPr/>
          </p:nvSpPr>
          <p:spPr>
            <a:xfrm>
              <a:off x="4307900" y="962775"/>
              <a:ext cx="30750" cy="110250"/>
            </a:xfrm>
            <a:custGeom>
              <a:avLst/>
              <a:gdLst/>
              <a:ahLst/>
              <a:cxnLst/>
              <a:rect l="l" t="t" r="r" b="b"/>
              <a:pathLst>
                <a:path w="1230" h="4410" extrusionOk="0">
                  <a:moveTo>
                    <a:pt x="0" y="1"/>
                  </a:moveTo>
                  <a:lnTo>
                    <a:pt x="0" y="4409"/>
                  </a:lnTo>
                  <a:lnTo>
                    <a:pt x="1230" y="4409"/>
                  </a:lnTo>
                  <a:lnTo>
                    <a:pt x="1230" y="1"/>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3"/>
            <p:cNvSpPr/>
            <p:nvPr/>
          </p:nvSpPr>
          <p:spPr>
            <a:xfrm>
              <a:off x="4091625" y="912325"/>
              <a:ext cx="35225" cy="160700"/>
            </a:xfrm>
            <a:custGeom>
              <a:avLst/>
              <a:gdLst/>
              <a:ahLst/>
              <a:cxnLst/>
              <a:rect l="l" t="t" r="r" b="b"/>
              <a:pathLst>
                <a:path w="1409" h="6428" extrusionOk="0">
                  <a:moveTo>
                    <a:pt x="0" y="1"/>
                  </a:moveTo>
                  <a:lnTo>
                    <a:pt x="0" y="6427"/>
                  </a:lnTo>
                  <a:lnTo>
                    <a:pt x="1408" y="6427"/>
                  </a:lnTo>
                  <a:lnTo>
                    <a:pt x="1408" y="1"/>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3"/>
            <p:cNvSpPr/>
            <p:nvPr/>
          </p:nvSpPr>
          <p:spPr>
            <a:xfrm>
              <a:off x="4025700" y="1007075"/>
              <a:ext cx="9125" cy="45775"/>
            </a:xfrm>
            <a:custGeom>
              <a:avLst/>
              <a:gdLst/>
              <a:ahLst/>
              <a:cxnLst/>
              <a:rect l="l" t="t" r="r" b="b"/>
              <a:pathLst>
                <a:path w="365" h="1831" extrusionOk="0">
                  <a:moveTo>
                    <a:pt x="168" y="0"/>
                  </a:moveTo>
                  <a:lnTo>
                    <a:pt x="128" y="69"/>
                  </a:lnTo>
                  <a:lnTo>
                    <a:pt x="128" y="531"/>
                  </a:lnTo>
                  <a:lnTo>
                    <a:pt x="0" y="265"/>
                  </a:lnTo>
                  <a:lnTo>
                    <a:pt x="0" y="315"/>
                  </a:lnTo>
                  <a:lnTo>
                    <a:pt x="128" y="630"/>
                  </a:lnTo>
                  <a:lnTo>
                    <a:pt x="118" y="1791"/>
                  </a:lnTo>
                  <a:lnTo>
                    <a:pt x="276" y="1830"/>
                  </a:lnTo>
                  <a:lnTo>
                    <a:pt x="217" y="777"/>
                  </a:lnTo>
                  <a:lnTo>
                    <a:pt x="306" y="679"/>
                  </a:lnTo>
                  <a:lnTo>
                    <a:pt x="315" y="630"/>
                  </a:lnTo>
                  <a:lnTo>
                    <a:pt x="217" y="709"/>
                  </a:lnTo>
                  <a:lnTo>
                    <a:pt x="197" y="462"/>
                  </a:lnTo>
                  <a:lnTo>
                    <a:pt x="365" y="197"/>
                  </a:lnTo>
                  <a:lnTo>
                    <a:pt x="365" y="147"/>
                  </a:lnTo>
                  <a:lnTo>
                    <a:pt x="197" y="364"/>
                  </a:lnTo>
                  <a:lnTo>
                    <a:pt x="168"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3"/>
            <p:cNvSpPr/>
            <p:nvPr/>
          </p:nvSpPr>
          <p:spPr>
            <a:xfrm>
              <a:off x="4104900" y="970325"/>
              <a:ext cx="44325" cy="53100"/>
            </a:xfrm>
            <a:custGeom>
              <a:avLst/>
              <a:gdLst/>
              <a:ahLst/>
              <a:cxnLst/>
              <a:rect l="l" t="t" r="r" b="b"/>
              <a:pathLst>
                <a:path w="1773" h="2124" extrusionOk="0">
                  <a:moveTo>
                    <a:pt x="970" y="0"/>
                  </a:moveTo>
                  <a:cubicBezTo>
                    <a:pt x="936" y="0"/>
                    <a:pt x="901" y="5"/>
                    <a:pt x="867" y="14"/>
                  </a:cubicBezTo>
                  <a:cubicBezTo>
                    <a:pt x="720" y="43"/>
                    <a:pt x="602" y="161"/>
                    <a:pt x="532" y="299"/>
                  </a:cubicBezTo>
                  <a:cubicBezTo>
                    <a:pt x="473" y="436"/>
                    <a:pt x="464" y="594"/>
                    <a:pt x="503" y="742"/>
                  </a:cubicBezTo>
                  <a:cubicBezTo>
                    <a:pt x="475" y="680"/>
                    <a:pt x="413" y="657"/>
                    <a:pt x="344" y="657"/>
                  </a:cubicBezTo>
                  <a:cubicBezTo>
                    <a:pt x="292" y="657"/>
                    <a:pt x="235" y="671"/>
                    <a:pt x="188" y="692"/>
                  </a:cubicBezTo>
                  <a:cubicBezTo>
                    <a:pt x="90" y="751"/>
                    <a:pt x="31" y="869"/>
                    <a:pt x="40" y="987"/>
                  </a:cubicBezTo>
                  <a:cubicBezTo>
                    <a:pt x="50" y="1106"/>
                    <a:pt x="109" y="1214"/>
                    <a:pt x="198" y="1293"/>
                  </a:cubicBezTo>
                  <a:cubicBezTo>
                    <a:pt x="129" y="1293"/>
                    <a:pt x="80" y="1342"/>
                    <a:pt x="40" y="1401"/>
                  </a:cubicBezTo>
                  <a:cubicBezTo>
                    <a:pt x="1" y="1470"/>
                    <a:pt x="1" y="1549"/>
                    <a:pt x="1" y="1617"/>
                  </a:cubicBezTo>
                  <a:cubicBezTo>
                    <a:pt x="11" y="1676"/>
                    <a:pt x="21" y="1735"/>
                    <a:pt x="50" y="1785"/>
                  </a:cubicBezTo>
                  <a:cubicBezTo>
                    <a:pt x="149" y="2001"/>
                    <a:pt x="385" y="2109"/>
                    <a:pt x="661" y="2120"/>
                  </a:cubicBezTo>
                  <a:cubicBezTo>
                    <a:pt x="695" y="2122"/>
                    <a:pt x="729" y="2124"/>
                    <a:pt x="764" y="2124"/>
                  </a:cubicBezTo>
                  <a:cubicBezTo>
                    <a:pt x="1091" y="2124"/>
                    <a:pt x="1437" y="2005"/>
                    <a:pt x="1615" y="1853"/>
                  </a:cubicBezTo>
                  <a:cubicBezTo>
                    <a:pt x="1684" y="1785"/>
                    <a:pt x="1753" y="1706"/>
                    <a:pt x="1763" y="1617"/>
                  </a:cubicBezTo>
                  <a:cubicBezTo>
                    <a:pt x="1772" y="1519"/>
                    <a:pt x="1733" y="1420"/>
                    <a:pt x="1664" y="1361"/>
                  </a:cubicBezTo>
                  <a:cubicBezTo>
                    <a:pt x="1595" y="1293"/>
                    <a:pt x="1497" y="1263"/>
                    <a:pt x="1408" y="1243"/>
                  </a:cubicBezTo>
                  <a:lnTo>
                    <a:pt x="1408" y="1243"/>
                  </a:lnTo>
                  <a:cubicBezTo>
                    <a:pt x="1413" y="1244"/>
                    <a:pt x="1418" y="1244"/>
                    <a:pt x="1422" y="1244"/>
                  </a:cubicBezTo>
                  <a:cubicBezTo>
                    <a:pt x="1487" y="1244"/>
                    <a:pt x="1559" y="1180"/>
                    <a:pt x="1605" y="1125"/>
                  </a:cubicBezTo>
                  <a:cubicBezTo>
                    <a:pt x="1645" y="1076"/>
                    <a:pt x="1664" y="998"/>
                    <a:pt x="1645" y="928"/>
                  </a:cubicBezTo>
                  <a:cubicBezTo>
                    <a:pt x="1599" y="820"/>
                    <a:pt x="1479" y="770"/>
                    <a:pt x="1368" y="770"/>
                  </a:cubicBezTo>
                  <a:cubicBezTo>
                    <a:pt x="1358" y="770"/>
                    <a:pt x="1349" y="770"/>
                    <a:pt x="1339" y="771"/>
                  </a:cubicBezTo>
                  <a:cubicBezTo>
                    <a:pt x="1398" y="673"/>
                    <a:pt x="1408" y="574"/>
                    <a:pt x="1398" y="476"/>
                  </a:cubicBezTo>
                  <a:cubicBezTo>
                    <a:pt x="1389" y="329"/>
                    <a:pt x="1310" y="200"/>
                    <a:pt x="1271" y="141"/>
                  </a:cubicBezTo>
                  <a:cubicBezTo>
                    <a:pt x="1202" y="50"/>
                    <a:pt x="1087" y="0"/>
                    <a:pt x="970"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3"/>
            <p:cNvSpPr/>
            <p:nvPr/>
          </p:nvSpPr>
          <p:spPr>
            <a:xfrm>
              <a:off x="4122125" y="1002875"/>
              <a:ext cx="7400" cy="37675"/>
            </a:xfrm>
            <a:custGeom>
              <a:avLst/>
              <a:gdLst/>
              <a:ahLst/>
              <a:cxnLst/>
              <a:rect l="l" t="t" r="r" b="b"/>
              <a:pathLst>
                <a:path w="296" h="1507" extrusionOk="0">
                  <a:moveTo>
                    <a:pt x="138" y="0"/>
                  </a:moveTo>
                  <a:lnTo>
                    <a:pt x="109" y="59"/>
                  </a:lnTo>
                  <a:lnTo>
                    <a:pt x="99" y="444"/>
                  </a:lnTo>
                  <a:lnTo>
                    <a:pt x="1" y="217"/>
                  </a:lnTo>
                  <a:lnTo>
                    <a:pt x="1" y="256"/>
                  </a:lnTo>
                  <a:lnTo>
                    <a:pt x="99" y="522"/>
                  </a:lnTo>
                  <a:lnTo>
                    <a:pt x="99" y="1477"/>
                  </a:lnTo>
                  <a:lnTo>
                    <a:pt x="227" y="1506"/>
                  </a:lnTo>
                  <a:lnTo>
                    <a:pt x="178" y="640"/>
                  </a:lnTo>
                  <a:lnTo>
                    <a:pt x="247" y="562"/>
                  </a:lnTo>
                  <a:lnTo>
                    <a:pt x="257" y="512"/>
                  </a:lnTo>
                  <a:lnTo>
                    <a:pt x="178" y="581"/>
                  </a:lnTo>
                  <a:lnTo>
                    <a:pt x="168" y="374"/>
                  </a:lnTo>
                  <a:lnTo>
                    <a:pt x="296" y="158"/>
                  </a:lnTo>
                  <a:lnTo>
                    <a:pt x="296" y="129"/>
                  </a:lnTo>
                  <a:lnTo>
                    <a:pt x="158" y="296"/>
                  </a:lnTo>
                  <a:lnTo>
                    <a:pt x="138"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3"/>
            <p:cNvSpPr/>
            <p:nvPr/>
          </p:nvSpPr>
          <p:spPr>
            <a:xfrm>
              <a:off x="4205050" y="973125"/>
              <a:ext cx="34700" cy="41650"/>
            </a:xfrm>
            <a:custGeom>
              <a:avLst/>
              <a:gdLst/>
              <a:ahLst/>
              <a:cxnLst/>
              <a:rect l="l" t="t" r="r" b="b"/>
              <a:pathLst>
                <a:path w="1388" h="1666" extrusionOk="0">
                  <a:moveTo>
                    <a:pt x="756" y="0"/>
                  </a:moveTo>
                  <a:cubicBezTo>
                    <a:pt x="731" y="0"/>
                    <a:pt x="705" y="3"/>
                    <a:pt x="679" y="9"/>
                  </a:cubicBezTo>
                  <a:cubicBezTo>
                    <a:pt x="561" y="39"/>
                    <a:pt x="473" y="128"/>
                    <a:pt x="423" y="236"/>
                  </a:cubicBezTo>
                  <a:cubicBezTo>
                    <a:pt x="374" y="344"/>
                    <a:pt x="364" y="462"/>
                    <a:pt x="394" y="580"/>
                  </a:cubicBezTo>
                  <a:cubicBezTo>
                    <a:pt x="373" y="538"/>
                    <a:pt x="329" y="521"/>
                    <a:pt x="278" y="521"/>
                  </a:cubicBezTo>
                  <a:cubicBezTo>
                    <a:pt x="236" y="521"/>
                    <a:pt x="189" y="533"/>
                    <a:pt x="148" y="551"/>
                  </a:cubicBezTo>
                  <a:cubicBezTo>
                    <a:pt x="69" y="590"/>
                    <a:pt x="30" y="689"/>
                    <a:pt x="30" y="777"/>
                  </a:cubicBezTo>
                  <a:cubicBezTo>
                    <a:pt x="40" y="866"/>
                    <a:pt x="89" y="954"/>
                    <a:pt x="158" y="1013"/>
                  </a:cubicBezTo>
                  <a:cubicBezTo>
                    <a:pt x="99" y="1013"/>
                    <a:pt x="60" y="1053"/>
                    <a:pt x="30" y="1102"/>
                  </a:cubicBezTo>
                  <a:cubicBezTo>
                    <a:pt x="10" y="1151"/>
                    <a:pt x="0" y="1210"/>
                    <a:pt x="0" y="1269"/>
                  </a:cubicBezTo>
                  <a:cubicBezTo>
                    <a:pt x="10" y="1319"/>
                    <a:pt x="20" y="1358"/>
                    <a:pt x="40" y="1397"/>
                  </a:cubicBezTo>
                  <a:cubicBezTo>
                    <a:pt x="119" y="1575"/>
                    <a:pt x="305" y="1653"/>
                    <a:pt x="522" y="1663"/>
                  </a:cubicBezTo>
                  <a:cubicBezTo>
                    <a:pt x="547" y="1665"/>
                    <a:pt x="574" y="1665"/>
                    <a:pt x="600" y="1665"/>
                  </a:cubicBezTo>
                  <a:cubicBezTo>
                    <a:pt x="855" y="1665"/>
                    <a:pt x="1127" y="1581"/>
                    <a:pt x="1270" y="1456"/>
                  </a:cubicBezTo>
                  <a:cubicBezTo>
                    <a:pt x="1319" y="1407"/>
                    <a:pt x="1368" y="1338"/>
                    <a:pt x="1378" y="1269"/>
                  </a:cubicBezTo>
                  <a:cubicBezTo>
                    <a:pt x="1388" y="1190"/>
                    <a:pt x="1359" y="1122"/>
                    <a:pt x="1299" y="1072"/>
                  </a:cubicBezTo>
                  <a:cubicBezTo>
                    <a:pt x="1250" y="1023"/>
                    <a:pt x="1181" y="994"/>
                    <a:pt x="1103" y="974"/>
                  </a:cubicBezTo>
                  <a:lnTo>
                    <a:pt x="1103" y="974"/>
                  </a:lnTo>
                  <a:cubicBezTo>
                    <a:pt x="1107" y="975"/>
                    <a:pt x="1112" y="975"/>
                    <a:pt x="1116" y="975"/>
                  </a:cubicBezTo>
                  <a:cubicBezTo>
                    <a:pt x="1171" y="975"/>
                    <a:pt x="1224" y="922"/>
                    <a:pt x="1260" y="886"/>
                  </a:cubicBezTo>
                  <a:cubicBezTo>
                    <a:pt x="1289" y="846"/>
                    <a:pt x="1309" y="777"/>
                    <a:pt x="1289" y="728"/>
                  </a:cubicBezTo>
                  <a:cubicBezTo>
                    <a:pt x="1263" y="648"/>
                    <a:pt x="1165" y="609"/>
                    <a:pt x="1081" y="609"/>
                  </a:cubicBezTo>
                  <a:cubicBezTo>
                    <a:pt x="1072" y="609"/>
                    <a:pt x="1062" y="609"/>
                    <a:pt x="1053" y="610"/>
                  </a:cubicBezTo>
                  <a:cubicBezTo>
                    <a:pt x="1092" y="531"/>
                    <a:pt x="1103" y="453"/>
                    <a:pt x="1103" y="374"/>
                  </a:cubicBezTo>
                  <a:cubicBezTo>
                    <a:pt x="1083" y="256"/>
                    <a:pt x="1033" y="157"/>
                    <a:pt x="994" y="118"/>
                  </a:cubicBezTo>
                  <a:cubicBezTo>
                    <a:pt x="940" y="41"/>
                    <a:pt x="850" y="0"/>
                    <a:pt x="756"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3"/>
            <p:cNvSpPr/>
            <p:nvPr/>
          </p:nvSpPr>
          <p:spPr>
            <a:xfrm>
              <a:off x="4218575" y="998700"/>
              <a:ext cx="5925" cy="29550"/>
            </a:xfrm>
            <a:custGeom>
              <a:avLst/>
              <a:gdLst/>
              <a:ahLst/>
              <a:cxnLst/>
              <a:rect l="l" t="t" r="r" b="b"/>
              <a:pathLst>
                <a:path w="237" h="1182" extrusionOk="0">
                  <a:moveTo>
                    <a:pt x="109" y="0"/>
                  </a:moveTo>
                  <a:lnTo>
                    <a:pt x="79" y="40"/>
                  </a:lnTo>
                  <a:lnTo>
                    <a:pt x="79" y="345"/>
                  </a:lnTo>
                  <a:lnTo>
                    <a:pt x="0" y="167"/>
                  </a:lnTo>
                  <a:lnTo>
                    <a:pt x="0" y="207"/>
                  </a:lnTo>
                  <a:lnTo>
                    <a:pt x="79" y="414"/>
                  </a:lnTo>
                  <a:lnTo>
                    <a:pt x="79" y="1162"/>
                  </a:lnTo>
                  <a:lnTo>
                    <a:pt x="177" y="1181"/>
                  </a:lnTo>
                  <a:lnTo>
                    <a:pt x="138" y="502"/>
                  </a:lnTo>
                  <a:lnTo>
                    <a:pt x="197" y="433"/>
                  </a:lnTo>
                  <a:lnTo>
                    <a:pt x="207" y="404"/>
                  </a:lnTo>
                  <a:lnTo>
                    <a:pt x="138" y="463"/>
                  </a:lnTo>
                  <a:lnTo>
                    <a:pt x="129" y="296"/>
                  </a:lnTo>
                  <a:lnTo>
                    <a:pt x="237" y="128"/>
                  </a:lnTo>
                  <a:lnTo>
                    <a:pt x="237" y="99"/>
                  </a:lnTo>
                  <a:lnTo>
                    <a:pt x="129" y="237"/>
                  </a:lnTo>
                  <a:lnTo>
                    <a:pt x="109"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3"/>
            <p:cNvSpPr/>
            <p:nvPr/>
          </p:nvSpPr>
          <p:spPr>
            <a:xfrm>
              <a:off x="4305175" y="975925"/>
              <a:ext cx="25375" cy="30450"/>
            </a:xfrm>
            <a:custGeom>
              <a:avLst/>
              <a:gdLst/>
              <a:ahLst/>
              <a:cxnLst/>
              <a:rect l="l" t="t" r="r" b="b"/>
              <a:pathLst>
                <a:path w="1015" h="1218" extrusionOk="0">
                  <a:moveTo>
                    <a:pt x="548" y="0"/>
                  </a:moveTo>
                  <a:cubicBezTo>
                    <a:pt x="529" y="0"/>
                    <a:pt x="511" y="2"/>
                    <a:pt x="492" y="6"/>
                  </a:cubicBezTo>
                  <a:cubicBezTo>
                    <a:pt x="414" y="26"/>
                    <a:pt x="345" y="94"/>
                    <a:pt x="306" y="173"/>
                  </a:cubicBezTo>
                  <a:cubicBezTo>
                    <a:pt x="276" y="252"/>
                    <a:pt x="266" y="341"/>
                    <a:pt x="286" y="429"/>
                  </a:cubicBezTo>
                  <a:cubicBezTo>
                    <a:pt x="275" y="391"/>
                    <a:pt x="240" y="377"/>
                    <a:pt x="202" y="377"/>
                  </a:cubicBezTo>
                  <a:cubicBezTo>
                    <a:pt x="170" y="377"/>
                    <a:pt x="135" y="386"/>
                    <a:pt x="109" y="400"/>
                  </a:cubicBezTo>
                  <a:cubicBezTo>
                    <a:pt x="50" y="429"/>
                    <a:pt x="20" y="498"/>
                    <a:pt x="30" y="567"/>
                  </a:cubicBezTo>
                  <a:cubicBezTo>
                    <a:pt x="30" y="636"/>
                    <a:pt x="70" y="695"/>
                    <a:pt x="118" y="734"/>
                  </a:cubicBezTo>
                  <a:cubicBezTo>
                    <a:pt x="79" y="744"/>
                    <a:pt x="50" y="763"/>
                    <a:pt x="30" y="803"/>
                  </a:cubicBezTo>
                  <a:cubicBezTo>
                    <a:pt x="11" y="842"/>
                    <a:pt x="0" y="882"/>
                    <a:pt x="11" y="921"/>
                  </a:cubicBezTo>
                  <a:cubicBezTo>
                    <a:pt x="11" y="960"/>
                    <a:pt x="20" y="990"/>
                    <a:pt x="30" y="1019"/>
                  </a:cubicBezTo>
                  <a:cubicBezTo>
                    <a:pt x="89" y="1148"/>
                    <a:pt x="227" y="1207"/>
                    <a:pt x="374" y="1216"/>
                  </a:cubicBezTo>
                  <a:cubicBezTo>
                    <a:pt x="388" y="1217"/>
                    <a:pt x="402" y="1217"/>
                    <a:pt x="415" y="1217"/>
                  </a:cubicBezTo>
                  <a:cubicBezTo>
                    <a:pt x="611" y="1217"/>
                    <a:pt x="815" y="1151"/>
                    <a:pt x="925" y="1059"/>
                  </a:cubicBezTo>
                  <a:cubicBezTo>
                    <a:pt x="965" y="1019"/>
                    <a:pt x="995" y="980"/>
                    <a:pt x="1004" y="921"/>
                  </a:cubicBezTo>
                  <a:cubicBezTo>
                    <a:pt x="1014" y="872"/>
                    <a:pt x="984" y="813"/>
                    <a:pt x="945" y="774"/>
                  </a:cubicBezTo>
                  <a:cubicBezTo>
                    <a:pt x="906" y="744"/>
                    <a:pt x="857" y="724"/>
                    <a:pt x="807" y="715"/>
                  </a:cubicBezTo>
                  <a:cubicBezTo>
                    <a:pt x="847" y="715"/>
                    <a:pt x="886" y="675"/>
                    <a:pt x="916" y="645"/>
                  </a:cubicBezTo>
                  <a:cubicBezTo>
                    <a:pt x="945" y="616"/>
                    <a:pt x="945" y="567"/>
                    <a:pt x="936" y="527"/>
                  </a:cubicBezTo>
                  <a:cubicBezTo>
                    <a:pt x="916" y="468"/>
                    <a:pt x="837" y="439"/>
                    <a:pt x="768" y="439"/>
                  </a:cubicBezTo>
                  <a:cubicBezTo>
                    <a:pt x="798" y="390"/>
                    <a:pt x="807" y="330"/>
                    <a:pt x="798" y="271"/>
                  </a:cubicBezTo>
                  <a:cubicBezTo>
                    <a:pt x="788" y="193"/>
                    <a:pt x="748" y="114"/>
                    <a:pt x="729" y="85"/>
                  </a:cubicBezTo>
                  <a:cubicBezTo>
                    <a:pt x="690" y="30"/>
                    <a:pt x="620" y="0"/>
                    <a:pt x="548"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3"/>
            <p:cNvSpPr/>
            <p:nvPr/>
          </p:nvSpPr>
          <p:spPr>
            <a:xfrm>
              <a:off x="4315025" y="994500"/>
              <a:ext cx="4200" cy="21450"/>
            </a:xfrm>
            <a:custGeom>
              <a:avLst/>
              <a:gdLst/>
              <a:ahLst/>
              <a:cxnLst/>
              <a:rect l="l" t="t" r="r" b="b"/>
              <a:pathLst>
                <a:path w="168" h="858" extrusionOk="0">
                  <a:moveTo>
                    <a:pt x="79" y="1"/>
                  </a:moveTo>
                  <a:lnTo>
                    <a:pt x="59" y="31"/>
                  </a:lnTo>
                  <a:lnTo>
                    <a:pt x="59" y="257"/>
                  </a:lnTo>
                  <a:lnTo>
                    <a:pt x="0" y="129"/>
                  </a:lnTo>
                  <a:lnTo>
                    <a:pt x="0" y="149"/>
                  </a:lnTo>
                  <a:lnTo>
                    <a:pt x="59" y="296"/>
                  </a:lnTo>
                  <a:lnTo>
                    <a:pt x="59" y="838"/>
                  </a:lnTo>
                  <a:lnTo>
                    <a:pt x="128" y="857"/>
                  </a:lnTo>
                  <a:lnTo>
                    <a:pt x="109" y="365"/>
                  </a:lnTo>
                  <a:lnTo>
                    <a:pt x="148" y="316"/>
                  </a:lnTo>
                  <a:lnTo>
                    <a:pt x="148" y="296"/>
                  </a:lnTo>
                  <a:lnTo>
                    <a:pt x="98" y="335"/>
                  </a:lnTo>
                  <a:lnTo>
                    <a:pt x="98" y="217"/>
                  </a:lnTo>
                  <a:lnTo>
                    <a:pt x="168" y="90"/>
                  </a:lnTo>
                  <a:lnTo>
                    <a:pt x="168" y="70"/>
                  </a:lnTo>
                  <a:lnTo>
                    <a:pt x="89" y="168"/>
                  </a:lnTo>
                  <a:lnTo>
                    <a:pt x="79" y="1"/>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3"/>
            <p:cNvSpPr/>
            <p:nvPr/>
          </p:nvSpPr>
          <p:spPr>
            <a:xfrm>
              <a:off x="4037250" y="920925"/>
              <a:ext cx="35950" cy="12100"/>
            </a:xfrm>
            <a:custGeom>
              <a:avLst/>
              <a:gdLst/>
              <a:ahLst/>
              <a:cxnLst/>
              <a:rect l="l" t="t" r="r" b="b"/>
              <a:pathLst>
                <a:path w="1438" h="484" extrusionOk="0">
                  <a:moveTo>
                    <a:pt x="732" y="0"/>
                  </a:moveTo>
                  <a:cubicBezTo>
                    <a:pt x="625" y="0"/>
                    <a:pt x="542" y="85"/>
                    <a:pt x="542" y="188"/>
                  </a:cubicBezTo>
                  <a:lnTo>
                    <a:pt x="542" y="199"/>
                  </a:lnTo>
                  <a:cubicBezTo>
                    <a:pt x="454" y="208"/>
                    <a:pt x="375" y="258"/>
                    <a:pt x="336" y="326"/>
                  </a:cubicBezTo>
                  <a:cubicBezTo>
                    <a:pt x="296" y="287"/>
                    <a:pt x="247" y="267"/>
                    <a:pt x="198" y="267"/>
                  </a:cubicBezTo>
                  <a:cubicBezTo>
                    <a:pt x="89" y="267"/>
                    <a:pt x="1" y="356"/>
                    <a:pt x="1" y="464"/>
                  </a:cubicBezTo>
                  <a:lnTo>
                    <a:pt x="1" y="484"/>
                  </a:lnTo>
                  <a:lnTo>
                    <a:pt x="1438" y="484"/>
                  </a:lnTo>
                  <a:lnTo>
                    <a:pt x="1438" y="464"/>
                  </a:lnTo>
                  <a:cubicBezTo>
                    <a:pt x="1438" y="356"/>
                    <a:pt x="1349" y="267"/>
                    <a:pt x="1241" y="267"/>
                  </a:cubicBezTo>
                  <a:cubicBezTo>
                    <a:pt x="1172" y="267"/>
                    <a:pt x="1113" y="306"/>
                    <a:pt x="1073" y="356"/>
                  </a:cubicBezTo>
                  <a:cubicBezTo>
                    <a:pt x="1044" y="306"/>
                    <a:pt x="985" y="267"/>
                    <a:pt x="916" y="267"/>
                  </a:cubicBezTo>
                  <a:cubicBezTo>
                    <a:pt x="946" y="199"/>
                    <a:pt x="935" y="120"/>
                    <a:pt x="876" y="51"/>
                  </a:cubicBezTo>
                  <a:cubicBezTo>
                    <a:pt x="827" y="15"/>
                    <a:pt x="777" y="0"/>
                    <a:pt x="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3"/>
            <p:cNvSpPr/>
            <p:nvPr/>
          </p:nvSpPr>
          <p:spPr>
            <a:xfrm>
              <a:off x="4020775" y="716275"/>
              <a:ext cx="362925" cy="309750"/>
            </a:xfrm>
            <a:custGeom>
              <a:avLst/>
              <a:gdLst/>
              <a:ahLst/>
              <a:cxnLst/>
              <a:rect l="l" t="t" r="r" b="b"/>
              <a:pathLst>
                <a:path w="14517" h="12390" extrusionOk="0">
                  <a:moveTo>
                    <a:pt x="0" y="0"/>
                  </a:moveTo>
                  <a:lnTo>
                    <a:pt x="0" y="12389"/>
                  </a:lnTo>
                  <a:lnTo>
                    <a:pt x="14516" y="12389"/>
                  </a:lnTo>
                  <a:lnTo>
                    <a:pt x="14516"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3"/>
            <p:cNvSpPr/>
            <p:nvPr/>
          </p:nvSpPr>
          <p:spPr>
            <a:xfrm>
              <a:off x="4092125" y="1151725"/>
              <a:ext cx="219950" cy="18475"/>
            </a:xfrm>
            <a:custGeom>
              <a:avLst/>
              <a:gdLst/>
              <a:ahLst/>
              <a:cxnLst/>
              <a:rect l="l" t="t" r="r" b="b"/>
              <a:pathLst>
                <a:path w="8798" h="739" extrusionOk="0">
                  <a:moveTo>
                    <a:pt x="0" y="1"/>
                  </a:moveTo>
                  <a:lnTo>
                    <a:pt x="522" y="738"/>
                  </a:lnTo>
                  <a:lnTo>
                    <a:pt x="8286" y="738"/>
                  </a:lnTo>
                  <a:lnTo>
                    <a:pt x="8798" y="1"/>
                  </a:ln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3"/>
            <p:cNvSpPr/>
            <p:nvPr/>
          </p:nvSpPr>
          <p:spPr>
            <a:xfrm>
              <a:off x="4309100" y="1097600"/>
              <a:ext cx="71875" cy="112950"/>
            </a:xfrm>
            <a:custGeom>
              <a:avLst/>
              <a:gdLst/>
              <a:ahLst/>
              <a:cxnLst/>
              <a:rect l="l" t="t" r="r" b="b"/>
              <a:pathLst>
                <a:path w="2875" h="4518" extrusionOk="0">
                  <a:moveTo>
                    <a:pt x="169" y="1"/>
                  </a:moveTo>
                  <a:cubicBezTo>
                    <a:pt x="80" y="1"/>
                    <a:pt x="1" y="69"/>
                    <a:pt x="1" y="158"/>
                  </a:cubicBezTo>
                  <a:lnTo>
                    <a:pt x="1" y="4360"/>
                  </a:lnTo>
                  <a:cubicBezTo>
                    <a:pt x="1" y="4449"/>
                    <a:pt x="80" y="4517"/>
                    <a:pt x="169" y="4517"/>
                  </a:cubicBezTo>
                  <a:lnTo>
                    <a:pt x="2707" y="4517"/>
                  </a:lnTo>
                  <a:cubicBezTo>
                    <a:pt x="2796" y="4517"/>
                    <a:pt x="2874" y="4449"/>
                    <a:pt x="2874" y="4360"/>
                  </a:cubicBezTo>
                  <a:lnTo>
                    <a:pt x="2874" y="158"/>
                  </a:lnTo>
                  <a:cubicBezTo>
                    <a:pt x="2874" y="69"/>
                    <a:pt x="2796" y="1"/>
                    <a:pt x="2707"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3"/>
            <p:cNvSpPr/>
            <p:nvPr/>
          </p:nvSpPr>
          <p:spPr>
            <a:xfrm>
              <a:off x="4023475" y="1097600"/>
              <a:ext cx="71625" cy="112950"/>
            </a:xfrm>
            <a:custGeom>
              <a:avLst/>
              <a:gdLst/>
              <a:ahLst/>
              <a:cxnLst/>
              <a:rect l="l" t="t" r="r" b="b"/>
              <a:pathLst>
                <a:path w="2865" h="4518" extrusionOk="0">
                  <a:moveTo>
                    <a:pt x="158" y="1"/>
                  </a:moveTo>
                  <a:cubicBezTo>
                    <a:pt x="69" y="1"/>
                    <a:pt x="1" y="69"/>
                    <a:pt x="1" y="158"/>
                  </a:cubicBezTo>
                  <a:lnTo>
                    <a:pt x="1" y="4360"/>
                  </a:lnTo>
                  <a:cubicBezTo>
                    <a:pt x="1" y="4449"/>
                    <a:pt x="69" y="4517"/>
                    <a:pt x="158" y="4517"/>
                  </a:cubicBezTo>
                  <a:lnTo>
                    <a:pt x="2707" y="4517"/>
                  </a:lnTo>
                  <a:cubicBezTo>
                    <a:pt x="2796" y="4517"/>
                    <a:pt x="2864" y="4449"/>
                    <a:pt x="2864" y="4360"/>
                  </a:cubicBezTo>
                  <a:lnTo>
                    <a:pt x="2864" y="158"/>
                  </a:lnTo>
                  <a:cubicBezTo>
                    <a:pt x="2864" y="69"/>
                    <a:pt x="2796" y="1"/>
                    <a:pt x="2707"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3"/>
            <p:cNvSpPr/>
            <p:nvPr/>
          </p:nvSpPr>
          <p:spPr>
            <a:xfrm>
              <a:off x="4037750" y="814425"/>
              <a:ext cx="328950" cy="165850"/>
            </a:xfrm>
            <a:custGeom>
              <a:avLst/>
              <a:gdLst/>
              <a:ahLst/>
              <a:cxnLst/>
              <a:rect l="l" t="t" r="r" b="b"/>
              <a:pathLst>
                <a:path w="13158" h="6634" extrusionOk="0">
                  <a:moveTo>
                    <a:pt x="867" y="0"/>
                  </a:moveTo>
                  <a:lnTo>
                    <a:pt x="1" y="6633"/>
                  </a:lnTo>
                  <a:lnTo>
                    <a:pt x="13158" y="6633"/>
                  </a:lnTo>
                  <a:lnTo>
                    <a:pt x="122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3"/>
            <p:cNvSpPr/>
            <p:nvPr/>
          </p:nvSpPr>
          <p:spPr>
            <a:xfrm>
              <a:off x="4215625" y="885525"/>
              <a:ext cx="118850" cy="157975"/>
            </a:xfrm>
            <a:custGeom>
              <a:avLst/>
              <a:gdLst/>
              <a:ahLst/>
              <a:cxnLst/>
              <a:rect l="l" t="t" r="r" b="b"/>
              <a:pathLst>
                <a:path w="4754" h="6319" extrusionOk="0">
                  <a:moveTo>
                    <a:pt x="266" y="1"/>
                  </a:moveTo>
                  <a:cubicBezTo>
                    <a:pt x="118" y="1"/>
                    <a:pt x="0" y="119"/>
                    <a:pt x="0" y="256"/>
                  </a:cubicBezTo>
                  <a:lnTo>
                    <a:pt x="0" y="6052"/>
                  </a:lnTo>
                  <a:cubicBezTo>
                    <a:pt x="0" y="6200"/>
                    <a:pt x="118" y="6319"/>
                    <a:pt x="266" y="6319"/>
                  </a:cubicBezTo>
                  <a:lnTo>
                    <a:pt x="4488" y="6319"/>
                  </a:lnTo>
                  <a:cubicBezTo>
                    <a:pt x="4636" y="6319"/>
                    <a:pt x="4754" y="6200"/>
                    <a:pt x="4754" y="6052"/>
                  </a:cubicBezTo>
                  <a:lnTo>
                    <a:pt x="4754" y="256"/>
                  </a:lnTo>
                  <a:cubicBezTo>
                    <a:pt x="4754" y="119"/>
                    <a:pt x="4636" y="1"/>
                    <a:pt x="4488"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3"/>
            <p:cNvSpPr/>
            <p:nvPr/>
          </p:nvSpPr>
          <p:spPr>
            <a:xfrm>
              <a:off x="4243175" y="842950"/>
              <a:ext cx="64000" cy="34475"/>
            </a:xfrm>
            <a:custGeom>
              <a:avLst/>
              <a:gdLst/>
              <a:ahLst/>
              <a:cxnLst/>
              <a:rect l="l" t="t" r="r" b="b"/>
              <a:pathLst>
                <a:path w="2560" h="1379" extrusionOk="0">
                  <a:moveTo>
                    <a:pt x="70" y="1"/>
                  </a:moveTo>
                  <a:cubicBezTo>
                    <a:pt x="30" y="1"/>
                    <a:pt x="0" y="31"/>
                    <a:pt x="0" y="70"/>
                  </a:cubicBezTo>
                  <a:lnTo>
                    <a:pt x="0" y="1300"/>
                  </a:lnTo>
                  <a:cubicBezTo>
                    <a:pt x="0" y="1349"/>
                    <a:pt x="30" y="1378"/>
                    <a:pt x="70" y="1378"/>
                  </a:cubicBezTo>
                  <a:lnTo>
                    <a:pt x="2480" y="1378"/>
                  </a:lnTo>
                  <a:cubicBezTo>
                    <a:pt x="2520" y="1378"/>
                    <a:pt x="2559" y="1349"/>
                    <a:pt x="2559" y="1300"/>
                  </a:cubicBezTo>
                  <a:lnTo>
                    <a:pt x="2559" y="70"/>
                  </a:lnTo>
                  <a:cubicBezTo>
                    <a:pt x="2559" y="31"/>
                    <a:pt x="2520" y="1"/>
                    <a:pt x="2480"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3"/>
            <p:cNvSpPr/>
            <p:nvPr/>
          </p:nvSpPr>
          <p:spPr>
            <a:xfrm>
              <a:off x="4142800" y="872975"/>
              <a:ext cx="1500" cy="14775"/>
            </a:xfrm>
            <a:custGeom>
              <a:avLst/>
              <a:gdLst/>
              <a:ahLst/>
              <a:cxnLst/>
              <a:rect l="l" t="t" r="r" b="b"/>
              <a:pathLst>
                <a:path w="60" h="591" extrusionOk="0">
                  <a:moveTo>
                    <a:pt x="0" y="0"/>
                  </a:moveTo>
                  <a:lnTo>
                    <a:pt x="0" y="591"/>
                  </a:lnTo>
                  <a:lnTo>
                    <a:pt x="59" y="591"/>
                  </a:lnTo>
                  <a:lnTo>
                    <a:pt x="59" y="0"/>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3"/>
            <p:cNvSpPr/>
            <p:nvPr/>
          </p:nvSpPr>
          <p:spPr>
            <a:xfrm>
              <a:off x="4111550" y="872975"/>
              <a:ext cx="1500" cy="14775"/>
            </a:xfrm>
            <a:custGeom>
              <a:avLst/>
              <a:gdLst/>
              <a:ahLst/>
              <a:cxnLst/>
              <a:rect l="l" t="t" r="r" b="b"/>
              <a:pathLst>
                <a:path w="60" h="591" extrusionOk="0">
                  <a:moveTo>
                    <a:pt x="1" y="0"/>
                  </a:moveTo>
                  <a:lnTo>
                    <a:pt x="1" y="591"/>
                  </a:lnTo>
                  <a:lnTo>
                    <a:pt x="60" y="591"/>
                  </a:lnTo>
                  <a:lnTo>
                    <a:pt x="60" y="0"/>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3"/>
            <p:cNvSpPr/>
            <p:nvPr/>
          </p:nvSpPr>
          <p:spPr>
            <a:xfrm>
              <a:off x="4068500" y="885525"/>
              <a:ext cx="118850" cy="157975"/>
            </a:xfrm>
            <a:custGeom>
              <a:avLst/>
              <a:gdLst/>
              <a:ahLst/>
              <a:cxnLst/>
              <a:rect l="l" t="t" r="r" b="b"/>
              <a:pathLst>
                <a:path w="4754" h="6319" extrusionOk="0">
                  <a:moveTo>
                    <a:pt x="266" y="1"/>
                  </a:moveTo>
                  <a:cubicBezTo>
                    <a:pt x="118" y="1"/>
                    <a:pt x="0" y="119"/>
                    <a:pt x="0" y="256"/>
                  </a:cubicBezTo>
                  <a:lnTo>
                    <a:pt x="0" y="6052"/>
                  </a:lnTo>
                  <a:cubicBezTo>
                    <a:pt x="0" y="6200"/>
                    <a:pt x="118" y="6319"/>
                    <a:pt x="266" y="6319"/>
                  </a:cubicBezTo>
                  <a:lnTo>
                    <a:pt x="4488" y="6319"/>
                  </a:lnTo>
                  <a:cubicBezTo>
                    <a:pt x="4636" y="6319"/>
                    <a:pt x="4754" y="6200"/>
                    <a:pt x="4754" y="6052"/>
                  </a:cubicBezTo>
                  <a:lnTo>
                    <a:pt x="4754" y="256"/>
                  </a:lnTo>
                  <a:cubicBezTo>
                    <a:pt x="4754" y="119"/>
                    <a:pt x="4636" y="1"/>
                    <a:pt x="4488"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3"/>
            <p:cNvSpPr/>
            <p:nvPr/>
          </p:nvSpPr>
          <p:spPr>
            <a:xfrm>
              <a:off x="4095825" y="842950"/>
              <a:ext cx="64225" cy="34475"/>
            </a:xfrm>
            <a:custGeom>
              <a:avLst/>
              <a:gdLst/>
              <a:ahLst/>
              <a:cxnLst/>
              <a:rect l="l" t="t" r="r" b="b"/>
              <a:pathLst>
                <a:path w="2569" h="1379" extrusionOk="0">
                  <a:moveTo>
                    <a:pt x="79" y="1"/>
                  </a:moveTo>
                  <a:cubicBezTo>
                    <a:pt x="39" y="1"/>
                    <a:pt x="0" y="31"/>
                    <a:pt x="0" y="70"/>
                  </a:cubicBezTo>
                  <a:lnTo>
                    <a:pt x="0" y="1300"/>
                  </a:lnTo>
                  <a:cubicBezTo>
                    <a:pt x="0" y="1349"/>
                    <a:pt x="39" y="1378"/>
                    <a:pt x="79" y="1378"/>
                  </a:cubicBezTo>
                  <a:lnTo>
                    <a:pt x="2489" y="1378"/>
                  </a:lnTo>
                  <a:cubicBezTo>
                    <a:pt x="2529" y="1378"/>
                    <a:pt x="2568" y="1349"/>
                    <a:pt x="2568" y="1300"/>
                  </a:cubicBezTo>
                  <a:lnTo>
                    <a:pt x="2568" y="70"/>
                  </a:lnTo>
                  <a:cubicBezTo>
                    <a:pt x="2568" y="31"/>
                    <a:pt x="2529" y="1"/>
                    <a:pt x="2489" y="1"/>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3"/>
            <p:cNvSpPr/>
            <p:nvPr/>
          </p:nvSpPr>
          <p:spPr>
            <a:xfrm>
              <a:off x="4231625" y="918250"/>
              <a:ext cx="86850" cy="82925"/>
            </a:xfrm>
            <a:custGeom>
              <a:avLst/>
              <a:gdLst/>
              <a:ahLst/>
              <a:cxnLst/>
              <a:rect l="l" t="t" r="r" b="b"/>
              <a:pathLst>
                <a:path w="3474" h="3317" extrusionOk="0">
                  <a:moveTo>
                    <a:pt x="99" y="0"/>
                  </a:moveTo>
                  <a:lnTo>
                    <a:pt x="0" y="3317"/>
                  </a:lnTo>
                  <a:lnTo>
                    <a:pt x="3474" y="3317"/>
                  </a:lnTo>
                  <a:lnTo>
                    <a:pt x="3375" y="0"/>
                  </a:lnTo>
                  <a:close/>
                </a:path>
              </a:pathLst>
            </a:custGeom>
            <a:solidFill>
              <a:srgbClr val="7F8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3"/>
            <p:cNvSpPr/>
            <p:nvPr/>
          </p:nvSpPr>
          <p:spPr>
            <a:xfrm>
              <a:off x="4221025" y="901025"/>
              <a:ext cx="108050" cy="31275"/>
            </a:xfrm>
            <a:custGeom>
              <a:avLst/>
              <a:gdLst/>
              <a:ahLst/>
              <a:cxnLst/>
              <a:rect l="l" t="t" r="r" b="b"/>
              <a:pathLst>
                <a:path w="4322" h="1251" extrusionOk="0">
                  <a:moveTo>
                    <a:pt x="2166" y="0"/>
                  </a:moveTo>
                  <a:lnTo>
                    <a:pt x="562" y="129"/>
                  </a:lnTo>
                  <a:cubicBezTo>
                    <a:pt x="257" y="129"/>
                    <a:pt x="1" y="384"/>
                    <a:pt x="1" y="689"/>
                  </a:cubicBezTo>
                  <a:cubicBezTo>
                    <a:pt x="1" y="1004"/>
                    <a:pt x="257" y="1250"/>
                    <a:pt x="562" y="1250"/>
                  </a:cubicBezTo>
                  <a:lnTo>
                    <a:pt x="3760" y="1250"/>
                  </a:lnTo>
                  <a:cubicBezTo>
                    <a:pt x="4065" y="1250"/>
                    <a:pt x="4321" y="1004"/>
                    <a:pt x="4321" y="689"/>
                  </a:cubicBezTo>
                  <a:cubicBezTo>
                    <a:pt x="4321" y="384"/>
                    <a:pt x="4065" y="129"/>
                    <a:pt x="3760" y="129"/>
                  </a:cubicBezTo>
                  <a:lnTo>
                    <a:pt x="2166" y="0"/>
                  </a:lnTo>
                  <a:close/>
                </a:path>
              </a:pathLst>
            </a:custGeom>
            <a:solidFill>
              <a:srgbClr val="7F8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3"/>
            <p:cNvSpPr/>
            <p:nvPr/>
          </p:nvSpPr>
          <p:spPr>
            <a:xfrm>
              <a:off x="4254975" y="901275"/>
              <a:ext cx="40150" cy="19575"/>
            </a:xfrm>
            <a:custGeom>
              <a:avLst/>
              <a:gdLst/>
              <a:ahLst/>
              <a:cxnLst/>
              <a:rect l="l" t="t" r="r" b="b"/>
              <a:pathLst>
                <a:path w="1606" h="783" extrusionOk="0">
                  <a:moveTo>
                    <a:pt x="670" y="0"/>
                  </a:moveTo>
                  <a:lnTo>
                    <a:pt x="1" y="59"/>
                  </a:lnTo>
                  <a:cubicBezTo>
                    <a:pt x="168" y="542"/>
                    <a:pt x="486" y="783"/>
                    <a:pt x="803" y="783"/>
                  </a:cubicBezTo>
                  <a:cubicBezTo>
                    <a:pt x="1121" y="783"/>
                    <a:pt x="1438" y="542"/>
                    <a:pt x="1605" y="59"/>
                  </a:cubicBezTo>
                  <a:lnTo>
                    <a:pt x="936"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3"/>
            <p:cNvSpPr/>
            <p:nvPr/>
          </p:nvSpPr>
          <p:spPr>
            <a:xfrm>
              <a:off x="4191775" y="938175"/>
              <a:ext cx="46750" cy="53900"/>
            </a:xfrm>
            <a:custGeom>
              <a:avLst/>
              <a:gdLst/>
              <a:ahLst/>
              <a:cxnLst/>
              <a:rect l="l" t="t" r="r" b="b"/>
              <a:pathLst>
                <a:path w="1870" h="2156" extrusionOk="0">
                  <a:moveTo>
                    <a:pt x="777" y="1"/>
                  </a:moveTo>
                  <a:lnTo>
                    <a:pt x="0" y="1693"/>
                  </a:lnTo>
                  <a:lnTo>
                    <a:pt x="1122" y="2155"/>
                  </a:lnTo>
                  <a:lnTo>
                    <a:pt x="1870" y="502"/>
                  </a:lnTo>
                  <a:lnTo>
                    <a:pt x="777" y="1"/>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3"/>
            <p:cNvSpPr/>
            <p:nvPr/>
          </p:nvSpPr>
          <p:spPr>
            <a:xfrm>
              <a:off x="4211200" y="915050"/>
              <a:ext cx="37675" cy="35700"/>
            </a:xfrm>
            <a:custGeom>
              <a:avLst/>
              <a:gdLst/>
              <a:ahLst/>
              <a:cxnLst/>
              <a:rect l="l" t="t" r="r" b="b"/>
              <a:pathLst>
                <a:path w="1507" h="1428" extrusionOk="0">
                  <a:moveTo>
                    <a:pt x="413" y="1"/>
                  </a:moveTo>
                  <a:lnTo>
                    <a:pt x="0" y="915"/>
                  </a:lnTo>
                  <a:lnTo>
                    <a:pt x="1093" y="1427"/>
                  </a:lnTo>
                  <a:lnTo>
                    <a:pt x="1506" y="502"/>
                  </a:lnTo>
                  <a:lnTo>
                    <a:pt x="413" y="1"/>
                  </a:lnTo>
                  <a:close/>
                </a:path>
              </a:pathLst>
            </a:custGeom>
            <a:solidFill>
              <a:srgbClr val="7F8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3"/>
            <p:cNvSpPr/>
            <p:nvPr/>
          </p:nvSpPr>
          <p:spPr>
            <a:xfrm>
              <a:off x="4209725" y="929825"/>
              <a:ext cx="33725" cy="21675"/>
            </a:xfrm>
            <a:custGeom>
              <a:avLst/>
              <a:gdLst/>
              <a:ahLst/>
              <a:cxnLst/>
              <a:rect l="l" t="t" r="r" b="b"/>
              <a:pathLst>
                <a:path w="1349" h="867" extrusionOk="0">
                  <a:moveTo>
                    <a:pt x="138" y="0"/>
                  </a:moveTo>
                  <a:lnTo>
                    <a:pt x="0" y="305"/>
                  </a:lnTo>
                  <a:lnTo>
                    <a:pt x="1211" y="866"/>
                  </a:lnTo>
                  <a:lnTo>
                    <a:pt x="1349" y="551"/>
                  </a:lnTo>
                  <a:lnTo>
                    <a:pt x="138"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3"/>
            <p:cNvSpPr/>
            <p:nvPr/>
          </p:nvSpPr>
          <p:spPr>
            <a:xfrm>
              <a:off x="4333975" y="899800"/>
              <a:ext cx="34700" cy="32500"/>
            </a:xfrm>
            <a:custGeom>
              <a:avLst/>
              <a:gdLst/>
              <a:ahLst/>
              <a:cxnLst/>
              <a:rect l="l" t="t" r="r" b="b"/>
              <a:pathLst>
                <a:path w="1388" h="1300" extrusionOk="0">
                  <a:moveTo>
                    <a:pt x="1269" y="0"/>
                  </a:moveTo>
                  <a:lnTo>
                    <a:pt x="0" y="99"/>
                  </a:lnTo>
                  <a:lnTo>
                    <a:pt x="79" y="1299"/>
                  </a:lnTo>
                  <a:lnTo>
                    <a:pt x="1387" y="1201"/>
                  </a:lnTo>
                  <a:lnTo>
                    <a:pt x="1269"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3"/>
            <p:cNvSpPr/>
            <p:nvPr/>
          </p:nvSpPr>
          <p:spPr>
            <a:xfrm>
              <a:off x="4296800" y="901025"/>
              <a:ext cx="39150" cy="32975"/>
            </a:xfrm>
            <a:custGeom>
              <a:avLst/>
              <a:gdLst/>
              <a:ahLst/>
              <a:cxnLst/>
              <a:rect l="l" t="t" r="r" b="b"/>
              <a:pathLst>
                <a:path w="1566" h="1319" extrusionOk="0">
                  <a:moveTo>
                    <a:pt x="1487" y="0"/>
                  </a:moveTo>
                  <a:lnTo>
                    <a:pt x="1" y="59"/>
                  </a:lnTo>
                  <a:lnTo>
                    <a:pt x="562" y="1319"/>
                  </a:lnTo>
                  <a:lnTo>
                    <a:pt x="1566" y="1250"/>
                  </a:lnTo>
                  <a:lnTo>
                    <a:pt x="1487" y="0"/>
                  </a:lnTo>
                  <a:close/>
                </a:path>
              </a:pathLst>
            </a:custGeom>
            <a:solidFill>
              <a:srgbClr val="7F8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3"/>
            <p:cNvSpPr/>
            <p:nvPr/>
          </p:nvSpPr>
          <p:spPr>
            <a:xfrm>
              <a:off x="4325350" y="900300"/>
              <a:ext cx="10850" cy="34200"/>
            </a:xfrm>
            <a:custGeom>
              <a:avLst/>
              <a:gdLst/>
              <a:ahLst/>
              <a:cxnLst/>
              <a:rect l="l" t="t" r="r" b="b"/>
              <a:pathLst>
                <a:path w="434" h="1368" extrusionOk="0">
                  <a:moveTo>
                    <a:pt x="345" y="0"/>
                  </a:moveTo>
                  <a:lnTo>
                    <a:pt x="0" y="29"/>
                  </a:lnTo>
                  <a:lnTo>
                    <a:pt x="99" y="1368"/>
                  </a:lnTo>
                  <a:lnTo>
                    <a:pt x="433" y="1338"/>
                  </a:lnTo>
                  <a:lnTo>
                    <a:pt x="345"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3"/>
            <p:cNvSpPr/>
            <p:nvPr/>
          </p:nvSpPr>
          <p:spPr>
            <a:xfrm>
              <a:off x="4349450" y="900425"/>
              <a:ext cx="33750" cy="29625"/>
            </a:xfrm>
            <a:custGeom>
              <a:avLst/>
              <a:gdLst/>
              <a:ahLst/>
              <a:cxnLst/>
              <a:rect l="l" t="t" r="r" b="b"/>
              <a:pathLst>
                <a:path w="1350" h="1185" extrusionOk="0">
                  <a:moveTo>
                    <a:pt x="681" y="1"/>
                  </a:moveTo>
                  <a:cubicBezTo>
                    <a:pt x="557" y="1"/>
                    <a:pt x="433" y="38"/>
                    <a:pt x="326" y="113"/>
                  </a:cubicBezTo>
                  <a:cubicBezTo>
                    <a:pt x="60" y="310"/>
                    <a:pt x="1" y="684"/>
                    <a:pt x="198" y="949"/>
                  </a:cubicBezTo>
                  <a:cubicBezTo>
                    <a:pt x="309" y="1102"/>
                    <a:pt x="488" y="1185"/>
                    <a:pt x="669" y="1185"/>
                  </a:cubicBezTo>
                  <a:cubicBezTo>
                    <a:pt x="792" y="1185"/>
                    <a:pt x="917" y="1147"/>
                    <a:pt x="1024" y="1067"/>
                  </a:cubicBezTo>
                  <a:cubicBezTo>
                    <a:pt x="1290" y="871"/>
                    <a:pt x="1349" y="507"/>
                    <a:pt x="1162" y="241"/>
                  </a:cubicBezTo>
                  <a:cubicBezTo>
                    <a:pt x="1044" y="82"/>
                    <a:pt x="864" y="1"/>
                    <a:pt x="681"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3"/>
            <p:cNvSpPr/>
            <p:nvPr/>
          </p:nvSpPr>
          <p:spPr>
            <a:xfrm>
              <a:off x="4355125" y="862400"/>
              <a:ext cx="56125" cy="60550"/>
            </a:xfrm>
            <a:custGeom>
              <a:avLst/>
              <a:gdLst/>
              <a:ahLst/>
              <a:cxnLst/>
              <a:rect l="l" t="t" r="r" b="b"/>
              <a:pathLst>
                <a:path w="2245" h="2422" extrusionOk="0">
                  <a:moveTo>
                    <a:pt x="1525" y="1"/>
                  </a:moveTo>
                  <a:lnTo>
                    <a:pt x="0" y="1742"/>
                  </a:lnTo>
                  <a:lnTo>
                    <a:pt x="955" y="2421"/>
                  </a:lnTo>
                  <a:lnTo>
                    <a:pt x="2244" y="552"/>
                  </a:lnTo>
                  <a:lnTo>
                    <a:pt x="1525" y="1"/>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3"/>
            <p:cNvSpPr/>
            <p:nvPr/>
          </p:nvSpPr>
          <p:spPr>
            <a:xfrm>
              <a:off x="4400625" y="848850"/>
              <a:ext cx="21450" cy="27350"/>
            </a:xfrm>
            <a:custGeom>
              <a:avLst/>
              <a:gdLst/>
              <a:ahLst/>
              <a:cxnLst/>
              <a:rect l="l" t="t" r="r" b="b"/>
              <a:pathLst>
                <a:path w="858" h="1094" extrusionOk="0">
                  <a:moveTo>
                    <a:pt x="483" y="1"/>
                  </a:moveTo>
                  <a:lnTo>
                    <a:pt x="1" y="267"/>
                  </a:lnTo>
                  <a:lnTo>
                    <a:pt x="444" y="1094"/>
                  </a:lnTo>
                  <a:lnTo>
                    <a:pt x="857" y="877"/>
                  </a:lnTo>
                  <a:lnTo>
                    <a:pt x="483" y="1"/>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3"/>
            <p:cNvSpPr/>
            <p:nvPr/>
          </p:nvSpPr>
          <p:spPr>
            <a:xfrm>
              <a:off x="4391525" y="851525"/>
              <a:ext cx="28325" cy="26175"/>
            </a:xfrm>
            <a:custGeom>
              <a:avLst/>
              <a:gdLst/>
              <a:ahLst/>
              <a:cxnLst/>
              <a:rect l="l" t="t" r="r" b="b"/>
              <a:pathLst>
                <a:path w="1133" h="1047" extrusionOk="0">
                  <a:moveTo>
                    <a:pt x="570" y="1"/>
                  </a:moveTo>
                  <a:cubicBezTo>
                    <a:pt x="534" y="1"/>
                    <a:pt x="499" y="4"/>
                    <a:pt x="463" y="12"/>
                  </a:cubicBezTo>
                  <a:cubicBezTo>
                    <a:pt x="178" y="71"/>
                    <a:pt x="1" y="347"/>
                    <a:pt x="60" y="632"/>
                  </a:cubicBezTo>
                  <a:cubicBezTo>
                    <a:pt x="112" y="873"/>
                    <a:pt x="329" y="1046"/>
                    <a:pt x="567" y="1046"/>
                  </a:cubicBezTo>
                  <a:cubicBezTo>
                    <a:pt x="601" y="1046"/>
                    <a:pt x="636" y="1043"/>
                    <a:pt x="670" y="1035"/>
                  </a:cubicBezTo>
                  <a:cubicBezTo>
                    <a:pt x="955" y="976"/>
                    <a:pt x="1132" y="701"/>
                    <a:pt x="1073" y="416"/>
                  </a:cubicBezTo>
                  <a:cubicBezTo>
                    <a:pt x="1022" y="167"/>
                    <a:pt x="806" y="1"/>
                    <a:pt x="570"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3"/>
            <p:cNvSpPr/>
            <p:nvPr/>
          </p:nvSpPr>
          <p:spPr>
            <a:xfrm>
              <a:off x="4419325" y="859400"/>
              <a:ext cx="15275" cy="11400"/>
            </a:xfrm>
            <a:custGeom>
              <a:avLst/>
              <a:gdLst/>
              <a:ahLst/>
              <a:cxnLst/>
              <a:rect l="l" t="t" r="r" b="b"/>
              <a:pathLst>
                <a:path w="611" h="456" extrusionOk="0">
                  <a:moveTo>
                    <a:pt x="460" y="1"/>
                  </a:moveTo>
                  <a:cubicBezTo>
                    <a:pt x="442" y="1"/>
                    <a:pt x="423" y="4"/>
                    <a:pt x="404" y="12"/>
                  </a:cubicBezTo>
                  <a:lnTo>
                    <a:pt x="1" y="219"/>
                  </a:lnTo>
                  <a:lnTo>
                    <a:pt x="109" y="455"/>
                  </a:lnTo>
                  <a:lnTo>
                    <a:pt x="523" y="248"/>
                  </a:lnTo>
                  <a:cubicBezTo>
                    <a:pt x="582" y="219"/>
                    <a:pt x="611" y="140"/>
                    <a:pt x="582" y="71"/>
                  </a:cubicBezTo>
                  <a:cubicBezTo>
                    <a:pt x="560" y="28"/>
                    <a:pt x="512" y="1"/>
                    <a:pt x="460"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3"/>
            <p:cNvSpPr/>
            <p:nvPr/>
          </p:nvSpPr>
          <p:spPr>
            <a:xfrm>
              <a:off x="4417125" y="852275"/>
              <a:ext cx="17725" cy="13600"/>
            </a:xfrm>
            <a:custGeom>
              <a:avLst/>
              <a:gdLst/>
              <a:ahLst/>
              <a:cxnLst/>
              <a:rect l="l" t="t" r="r" b="b"/>
              <a:pathLst>
                <a:path w="709" h="544" extrusionOk="0">
                  <a:moveTo>
                    <a:pt x="563" y="0"/>
                  </a:moveTo>
                  <a:cubicBezTo>
                    <a:pt x="545" y="0"/>
                    <a:pt x="528" y="4"/>
                    <a:pt x="512" y="12"/>
                  </a:cubicBezTo>
                  <a:lnTo>
                    <a:pt x="0" y="268"/>
                  </a:lnTo>
                  <a:lnTo>
                    <a:pt x="30" y="543"/>
                  </a:lnTo>
                  <a:lnTo>
                    <a:pt x="620" y="248"/>
                  </a:lnTo>
                  <a:cubicBezTo>
                    <a:pt x="679" y="218"/>
                    <a:pt x="709" y="139"/>
                    <a:pt x="679" y="71"/>
                  </a:cubicBezTo>
                  <a:cubicBezTo>
                    <a:pt x="658" y="28"/>
                    <a:pt x="610" y="0"/>
                    <a:pt x="563"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3"/>
            <p:cNvSpPr/>
            <p:nvPr/>
          </p:nvSpPr>
          <p:spPr>
            <a:xfrm>
              <a:off x="4404575" y="841900"/>
              <a:ext cx="24375" cy="12650"/>
            </a:xfrm>
            <a:custGeom>
              <a:avLst/>
              <a:gdLst/>
              <a:ahLst/>
              <a:cxnLst/>
              <a:rect l="l" t="t" r="r" b="b"/>
              <a:pathLst>
                <a:path w="975" h="506" extrusionOk="0">
                  <a:moveTo>
                    <a:pt x="831" y="0"/>
                  </a:moveTo>
                  <a:cubicBezTo>
                    <a:pt x="810" y="0"/>
                    <a:pt x="789" y="5"/>
                    <a:pt x="768" y="14"/>
                  </a:cubicBezTo>
                  <a:lnTo>
                    <a:pt x="0" y="377"/>
                  </a:lnTo>
                  <a:lnTo>
                    <a:pt x="394" y="506"/>
                  </a:lnTo>
                  <a:lnTo>
                    <a:pt x="886" y="240"/>
                  </a:lnTo>
                  <a:cubicBezTo>
                    <a:pt x="955" y="210"/>
                    <a:pt x="975" y="132"/>
                    <a:pt x="945" y="73"/>
                  </a:cubicBezTo>
                  <a:cubicBezTo>
                    <a:pt x="924" y="24"/>
                    <a:pt x="880" y="0"/>
                    <a:pt x="831"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3"/>
            <p:cNvSpPr/>
            <p:nvPr/>
          </p:nvSpPr>
          <p:spPr>
            <a:xfrm>
              <a:off x="4394000" y="844125"/>
              <a:ext cx="13525" cy="14850"/>
            </a:xfrm>
            <a:custGeom>
              <a:avLst/>
              <a:gdLst/>
              <a:ahLst/>
              <a:cxnLst/>
              <a:rect l="l" t="t" r="r" b="b"/>
              <a:pathLst>
                <a:path w="541" h="594" extrusionOk="0">
                  <a:moveTo>
                    <a:pt x="387" y="1"/>
                  </a:moveTo>
                  <a:cubicBezTo>
                    <a:pt x="380" y="1"/>
                    <a:pt x="372" y="2"/>
                    <a:pt x="364" y="3"/>
                  </a:cubicBezTo>
                  <a:cubicBezTo>
                    <a:pt x="344" y="3"/>
                    <a:pt x="315" y="23"/>
                    <a:pt x="296" y="32"/>
                  </a:cubicBezTo>
                  <a:cubicBezTo>
                    <a:pt x="246" y="82"/>
                    <a:pt x="40" y="525"/>
                    <a:pt x="0" y="594"/>
                  </a:cubicBezTo>
                  <a:lnTo>
                    <a:pt x="502" y="465"/>
                  </a:lnTo>
                  <a:lnTo>
                    <a:pt x="532" y="180"/>
                  </a:lnTo>
                  <a:cubicBezTo>
                    <a:pt x="540" y="91"/>
                    <a:pt x="468" y="1"/>
                    <a:pt x="387"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3"/>
            <p:cNvSpPr/>
            <p:nvPr/>
          </p:nvSpPr>
          <p:spPr>
            <a:xfrm>
              <a:off x="4414650" y="845825"/>
              <a:ext cx="19950" cy="14150"/>
            </a:xfrm>
            <a:custGeom>
              <a:avLst/>
              <a:gdLst/>
              <a:ahLst/>
              <a:cxnLst/>
              <a:rect l="l" t="t" r="r" b="b"/>
              <a:pathLst>
                <a:path w="798" h="566" extrusionOk="0">
                  <a:moveTo>
                    <a:pt x="655" y="1"/>
                  </a:moveTo>
                  <a:cubicBezTo>
                    <a:pt x="634" y="1"/>
                    <a:pt x="612" y="5"/>
                    <a:pt x="591" y="14"/>
                  </a:cubicBezTo>
                  <a:lnTo>
                    <a:pt x="1" y="329"/>
                  </a:lnTo>
                  <a:lnTo>
                    <a:pt x="99" y="565"/>
                  </a:lnTo>
                  <a:lnTo>
                    <a:pt x="710" y="240"/>
                  </a:lnTo>
                  <a:cubicBezTo>
                    <a:pt x="778" y="211"/>
                    <a:pt x="798" y="132"/>
                    <a:pt x="769" y="73"/>
                  </a:cubicBezTo>
                  <a:cubicBezTo>
                    <a:pt x="748" y="25"/>
                    <a:pt x="703" y="1"/>
                    <a:pt x="655"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3"/>
            <p:cNvSpPr/>
            <p:nvPr/>
          </p:nvSpPr>
          <p:spPr>
            <a:xfrm>
              <a:off x="4263600" y="881100"/>
              <a:ext cx="22400" cy="29050"/>
            </a:xfrm>
            <a:custGeom>
              <a:avLst/>
              <a:gdLst/>
              <a:ahLst/>
              <a:cxnLst/>
              <a:rect l="l" t="t" r="r" b="b"/>
              <a:pathLst>
                <a:path w="896" h="1162" extrusionOk="0">
                  <a:moveTo>
                    <a:pt x="108" y="0"/>
                  </a:moveTo>
                  <a:lnTo>
                    <a:pt x="1" y="1083"/>
                  </a:lnTo>
                  <a:lnTo>
                    <a:pt x="788" y="1162"/>
                  </a:lnTo>
                  <a:lnTo>
                    <a:pt x="896" y="89"/>
                  </a:lnTo>
                  <a:lnTo>
                    <a:pt x="108"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3"/>
            <p:cNvSpPr/>
            <p:nvPr/>
          </p:nvSpPr>
          <p:spPr>
            <a:xfrm>
              <a:off x="4265800" y="881100"/>
              <a:ext cx="20200" cy="25350"/>
            </a:xfrm>
            <a:custGeom>
              <a:avLst/>
              <a:gdLst/>
              <a:ahLst/>
              <a:cxnLst/>
              <a:rect l="l" t="t" r="r" b="b"/>
              <a:pathLst>
                <a:path w="808" h="1014" extrusionOk="0">
                  <a:moveTo>
                    <a:pt x="20" y="0"/>
                  </a:moveTo>
                  <a:lnTo>
                    <a:pt x="1" y="226"/>
                  </a:lnTo>
                  <a:lnTo>
                    <a:pt x="709" y="1014"/>
                  </a:lnTo>
                  <a:lnTo>
                    <a:pt x="808" y="89"/>
                  </a:lnTo>
                  <a:lnTo>
                    <a:pt x="20"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3"/>
            <p:cNvSpPr/>
            <p:nvPr/>
          </p:nvSpPr>
          <p:spPr>
            <a:xfrm>
              <a:off x="4291650" y="872400"/>
              <a:ext cx="13050" cy="12050"/>
            </a:xfrm>
            <a:custGeom>
              <a:avLst/>
              <a:gdLst/>
              <a:ahLst/>
              <a:cxnLst/>
              <a:rect l="l" t="t" r="r" b="b"/>
              <a:pathLst>
                <a:path w="522" h="482" extrusionOk="0">
                  <a:moveTo>
                    <a:pt x="267" y="1"/>
                  </a:moveTo>
                  <a:cubicBezTo>
                    <a:pt x="146" y="1"/>
                    <a:pt x="47" y="85"/>
                    <a:pt x="20" y="200"/>
                  </a:cubicBezTo>
                  <a:cubicBezTo>
                    <a:pt x="1" y="329"/>
                    <a:pt x="89" y="456"/>
                    <a:pt x="217" y="476"/>
                  </a:cubicBezTo>
                  <a:cubicBezTo>
                    <a:pt x="234" y="480"/>
                    <a:pt x="250" y="482"/>
                    <a:pt x="267" y="482"/>
                  </a:cubicBezTo>
                  <a:cubicBezTo>
                    <a:pt x="376" y="482"/>
                    <a:pt x="475" y="399"/>
                    <a:pt x="493" y="279"/>
                  </a:cubicBezTo>
                  <a:cubicBezTo>
                    <a:pt x="522" y="152"/>
                    <a:pt x="434" y="23"/>
                    <a:pt x="305" y="4"/>
                  </a:cubicBezTo>
                  <a:cubicBezTo>
                    <a:pt x="292" y="2"/>
                    <a:pt x="280" y="1"/>
                    <a:pt x="267"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3"/>
            <p:cNvSpPr/>
            <p:nvPr/>
          </p:nvSpPr>
          <p:spPr>
            <a:xfrm>
              <a:off x="4297075" y="874700"/>
              <a:ext cx="3950" cy="7150"/>
            </a:xfrm>
            <a:custGeom>
              <a:avLst/>
              <a:gdLst/>
              <a:ahLst/>
              <a:cxnLst/>
              <a:rect l="l" t="t" r="r" b="b"/>
              <a:pathLst>
                <a:path w="158" h="286" extrusionOk="0">
                  <a:moveTo>
                    <a:pt x="147" y="1"/>
                  </a:moveTo>
                  <a:cubicBezTo>
                    <a:pt x="88" y="20"/>
                    <a:pt x="39" y="60"/>
                    <a:pt x="49" y="128"/>
                  </a:cubicBezTo>
                  <a:cubicBezTo>
                    <a:pt x="59" y="187"/>
                    <a:pt x="49" y="217"/>
                    <a:pt x="0" y="237"/>
                  </a:cubicBezTo>
                  <a:lnTo>
                    <a:pt x="20" y="286"/>
                  </a:lnTo>
                  <a:cubicBezTo>
                    <a:pt x="98" y="256"/>
                    <a:pt x="118" y="207"/>
                    <a:pt x="108" y="119"/>
                  </a:cubicBezTo>
                  <a:cubicBezTo>
                    <a:pt x="98" y="69"/>
                    <a:pt x="157" y="60"/>
                    <a:pt x="157" y="60"/>
                  </a:cubicBezTo>
                  <a:lnTo>
                    <a:pt x="147"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3"/>
            <p:cNvSpPr/>
            <p:nvPr/>
          </p:nvSpPr>
          <p:spPr>
            <a:xfrm>
              <a:off x="4252025" y="865275"/>
              <a:ext cx="13075" cy="12050"/>
            </a:xfrm>
            <a:custGeom>
              <a:avLst/>
              <a:gdLst/>
              <a:ahLst/>
              <a:cxnLst/>
              <a:rect l="l" t="t" r="r" b="b"/>
              <a:pathLst>
                <a:path w="523" h="482" extrusionOk="0">
                  <a:moveTo>
                    <a:pt x="270" y="1"/>
                  </a:moveTo>
                  <a:cubicBezTo>
                    <a:pt x="155" y="1"/>
                    <a:pt x="48" y="84"/>
                    <a:pt x="31" y="200"/>
                  </a:cubicBezTo>
                  <a:cubicBezTo>
                    <a:pt x="1" y="328"/>
                    <a:pt x="90" y="456"/>
                    <a:pt x="217" y="476"/>
                  </a:cubicBezTo>
                  <a:cubicBezTo>
                    <a:pt x="235" y="480"/>
                    <a:pt x="253" y="482"/>
                    <a:pt x="270" y="482"/>
                  </a:cubicBezTo>
                  <a:cubicBezTo>
                    <a:pt x="384" y="482"/>
                    <a:pt x="477" y="400"/>
                    <a:pt x="503" y="289"/>
                  </a:cubicBezTo>
                  <a:cubicBezTo>
                    <a:pt x="523" y="151"/>
                    <a:pt x="434" y="33"/>
                    <a:pt x="306" y="4"/>
                  </a:cubicBezTo>
                  <a:cubicBezTo>
                    <a:pt x="294" y="2"/>
                    <a:pt x="282" y="1"/>
                    <a:pt x="270" y="1"/>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3"/>
            <p:cNvSpPr/>
            <p:nvPr/>
          </p:nvSpPr>
          <p:spPr>
            <a:xfrm>
              <a:off x="4256225" y="867075"/>
              <a:ext cx="3200" cy="7900"/>
            </a:xfrm>
            <a:custGeom>
              <a:avLst/>
              <a:gdLst/>
              <a:ahLst/>
              <a:cxnLst/>
              <a:rect l="l" t="t" r="r" b="b"/>
              <a:pathLst>
                <a:path w="128" h="316" extrusionOk="0">
                  <a:moveTo>
                    <a:pt x="49" y="0"/>
                  </a:moveTo>
                  <a:lnTo>
                    <a:pt x="20" y="40"/>
                  </a:lnTo>
                  <a:cubicBezTo>
                    <a:pt x="20" y="50"/>
                    <a:pt x="69" y="79"/>
                    <a:pt x="40" y="118"/>
                  </a:cubicBezTo>
                  <a:cubicBezTo>
                    <a:pt x="0" y="197"/>
                    <a:pt x="10" y="256"/>
                    <a:pt x="69" y="315"/>
                  </a:cubicBezTo>
                  <a:lnTo>
                    <a:pt x="108" y="266"/>
                  </a:lnTo>
                  <a:cubicBezTo>
                    <a:pt x="69" y="236"/>
                    <a:pt x="59" y="207"/>
                    <a:pt x="89" y="148"/>
                  </a:cubicBezTo>
                  <a:cubicBezTo>
                    <a:pt x="128" y="89"/>
                    <a:pt x="99" y="30"/>
                    <a:pt x="49" y="0"/>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3"/>
            <p:cNvSpPr/>
            <p:nvPr/>
          </p:nvSpPr>
          <p:spPr>
            <a:xfrm>
              <a:off x="4257700" y="844175"/>
              <a:ext cx="45300" cy="49525"/>
            </a:xfrm>
            <a:custGeom>
              <a:avLst/>
              <a:gdLst/>
              <a:ahLst/>
              <a:cxnLst/>
              <a:rect l="l" t="t" r="r" b="b"/>
              <a:pathLst>
                <a:path w="1812" h="1981" extrusionOk="0">
                  <a:moveTo>
                    <a:pt x="822" y="0"/>
                  </a:moveTo>
                  <a:cubicBezTo>
                    <a:pt x="475" y="0"/>
                    <a:pt x="192" y="168"/>
                    <a:pt x="119" y="592"/>
                  </a:cubicBezTo>
                  <a:cubicBezTo>
                    <a:pt x="20" y="1113"/>
                    <a:pt x="0" y="1851"/>
                    <a:pt x="689" y="1970"/>
                  </a:cubicBezTo>
                  <a:cubicBezTo>
                    <a:pt x="734" y="1977"/>
                    <a:pt x="777" y="1981"/>
                    <a:pt x="818" y="1981"/>
                  </a:cubicBezTo>
                  <a:cubicBezTo>
                    <a:pt x="1353" y="1981"/>
                    <a:pt x="1630" y="1361"/>
                    <a:pt x="1713" y="877"/>
                  </a:cubicBezTo>
                  <a:cubicBezTo>
                    <a:pt x="1811" y="365"/>
                    <a:pt x="1486" y="100"/>
                    <a:pt x="1044" y="21"/>
                  </a:cubicBezTo>
                  <a:cubicBezTo>
                    <a:pt x="968" y="8"/>
                    <a:pt x="893" y="0"/>
                    <a:pt x="822"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3"/>
            <p:cNvSpPr/>
            <p:nvPr/>
          </p:nvSpPr>
          <p:spPr>
            <a:xfrm>
              <a:off x="4270500" y="868275"/>
              <a:ext cx="3450" cy="4475"/>
            </a:xfrm>
            <a:custGeom>
              <a:avLst/>
              <a:gdLst/>
              <a:ahLst/>
              <a:cxnLst/>
              <a:rect l="l" t="t" r="r" b="b"/>
              <a:pathLst>
                <a:path w="138" h="179" extrusionOk="0">
                  <a:moveTo>
                    <a:pt x="69" y="0"/>
                  </a:moveTo>
                  <a:cubicBezTo>
                    <a:pt x="41" y="0"/>
                    <a:pt x="10" y="36"/>
                    <a:pt x="10" y="80"/>
                  </a:cubicBezTo>
                  <a:cubicBezTo>
                    <a:pt x="0" y="129"/>
                    <a:pt x="20" y="169"/>
                    <a:pt x="49" y="179"/>
                  </a:cubicBezTo>
                  <a:cubicBezTo>
                    <a:pt x="79" y="179"/>
                    <a:pt x="118" y="149"/>
                    <a:pt x="128" y="100"/>
                  </a:cubicBezTo>
                  <a:cubicBezTo>
                    <a:pt x="138" y="51"/>
                    <a:pt x="118" y="2"/>
                    <a:pt x="79" y="2"/>
                  </a:cubicBezTo>
                  <a:cubicBezTo>
                    <a:pt x="76" y="1"/>
                    <a:pt x="72" y="0"/>
                    <a:pt x="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3"/>
            <p:cNvSpPr/>
            <p:nvPr/>
          </p:nvSpPr>
          <p:spPr>
            <a:xfrm>
              <a:off x="4270000" y="861950"/>
              <a:ext cx="6925" cy="2200"/>
            </a:xfrm>
            <a:custGeom>
              <a:avLst/>
              <a:gdLst/>
              <a:ahLst/>
              <a:cxnLst/>
              <a:rect l="l" t="t" r="r" b="b"/>
              <a:pathLst>
                <a:path w="277" h="88" extrusionOk="0">
                  <a:moveTo>
                    <a:pt x="112" y="0"/>
                  </a:moveTo>
                  <a:cubicBezTo>
                    <a:pt x="73" y="0"/>
                    <a:pt x="34" y="12"/>
                    <a:pt x="1" y="38"/>
                  </a:cubicBezTo>
                  <a:lnTo>
                    <a:pt x="276" y="87"/>
                  </a:lnTo>
                  <a:cubicBezTo>
                    <a:pt x="239" y="32"/>
                    <a:pt x="176" y="0"/>
                    <a:pt x="1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3"/>
            <p:cNvSpPr/>
            <p:nvPr/>
          </p:nvSpPr>
          <p:spPr>
            <a:xfrm>
              <a:off x="4284025" y="870725"/>
              <a:ext cx="3450" cy="4500"/>
            </a:xfrm>
            <a:custGeom>
              <a:avLst/>
              <a:gdLst/>
              <a:ahLst/>
              <a:cxnLst/>
              <a:rect l="l" t="t" r="r" b="b"/>
              <a:pathLst>
                <a:path w="138" h="180" extrusionOk="0">
                  <a:moveTo>
                    <a:pt x="77" y="1"/>
                  </a:moveTo>
                  <a:cubicBezTo>
                    <a:pt x="43" y="1"/>
                    <a:pt x="19" y="37"/>
                    <a:pt x="10" y="81"/>
                  </a:cubicBezTo>
                  <a:cubicBezTo>
                    <a:pt x="0" y="130"/>
                    <a:pt x="20" y="169"/>
                    <a:pt x="50" y="179"/>
                  </a:cubicBezTo>
                  <a:cubicBezTo>
                    <a:pt x="89" y="179"/>
                    <a:pt x="118" y="149"/>
                    <a:pt x="128" y="101"/>
                  </a:cubicBezTo>
                  <a:cubicBezTo>
                    <a:pt x="138" y="51"/>
                    <a:pt x="118" y="2"/>
                    <a:pt x="89" y="2"/>
                  </a:cubicBezTo>
                  <a:cubicBezTo>
                    <a:pt x="85" y="1"/>
                    <a:pt x="81" y="1"/>
                    <a:pt x="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3"/>
            <p:cNvSpPr/>
            <p:nvPr/>
          </p:nvSpPr>
          <p:spPr>
            <a:xfrm>
              <a:off x="4283525" y="864325"/>
              <a:ext cx="6900" cy="2275"/>
            </a:xfrm>
            <a:custGeom>
              <a:avLst/>
              <a:gdLst/>
              <a:ahLst/>
              <a:cxnLst/>
              <a:rect l="l" t="t" r="r" b="b"/>
              <a:pathLst>
                <a:path w="276" h="91" extrusionOk="0">
                  <a:moveTo>
                    <a:pt x="121" y="1"/>
                  </a:moveTo>
                  <a:cubicBezTo>
                    <a:pt x="79" y="1"/>
                    <a:pt x="36" y="14"/>
                    <a:pt x="0" y="42"/>
                  </a:cubicBezTo>
                  <a:lnTo>
                    <a:pt x="276" y="90"/>
                  </a:lnTo>
                  <a:cubicBezTo>
                    <a:pt x="247" y="31"/>
                    <a:pt x="185" y="1"/>
                    <a:pt x="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3"/>
            <p:cNvSpPr/>
            <p:nvPr/>
          </p:nvSpPr>
          <p:spPr>
            <a:xfrm>
              <a:off x="4273675" y="870500"/>
              <a:ext cx="4725" cy="8175"/>
            </a:xfrm>
            <a:custGeom>
              <a:avLst/>
              <a:gdLst/>
              <a:ahLst/>
              <a:cxnLst/>
              <a:rect l="l" t="t" r="r" b="b"/>
              <a:pathLst>
                <a:path w="189" h="327" extrusionOk="0">
                  <a:moveTo>
                    <a:pt x="129" y="1"/>
                  </a:moveTo>
                  <a:lnTo>
                    <a:pt x="109" y="129"/>
                  </a:lnTo>
                  <a:cubicBezTo>
                    <a:pt x="79" y="139"/>
                    <a:pt x="20" y="158"/>
                    <a:pt x="11" y="208"/>
                  </a:cubicBezTo>
                  <a:cubicBezTo>
                    <a:pt x="1" y="267"/>
                    <a:pt x="79" y="296"/>
                    <a:pt x="138" y="326"/>
                  </a:cubicBezTo>
                  <a:lnTo>
                    <a:pt x="158" y="276"/>
                  </a:lnTo>
                  <a:cubicBezTo>
                    <a:pt x="70" y="237"/>
                    <a:pt x="70" y="217"/>
                    <a:pt x="70" y="217"/>
                  </a:cubicBezTo>
                  <a:cubicBezTo>
                    <a:pt x="70" y="208"/>
                    <a:pt x="109" y="188"/>
                    <a:pt x="138" y="178"/>
                  </a:cubicBezTo>
                  <a:lnTo>
                    <a:pt x="168" y="178"/>
                  </a:lnTo>
                  <a:lnTo>
                    <a:pt x="188" y="11"/>
                  </a:lnTo>
                  <a:lnTo>
                    <a:pt x="129"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3"/>
            <p:cNvSpPr/>
            <p:nvPr/>
          </p:nvSpPr>
          <p:spPr>
            <a:xfrm>
              <a:off x="4273675" y="879125"/>
              <a:ext cx="10125" cy="2225"/>
            </a:xfrm>
            <a:custGeom>
              <a:avLst/>
              <a:gdLst/>
              <a:ahLst/>
              <a:cxnLst/>
              <a:rect l="l" t="t" r="r" b="b"/>
              <a:pathLst>
                <a:path w="405" h="89" extrusionOk="0">
                  <a:moveTo>
                    <a:pt x="20" y="1"/>
                  </a:moveTo>
                  <a:lnTo>
                    <a:pt x="1" y="50"/>
                  </a:lnTo>
                  <a:cubicBezTo>
                    <a:pt x="79" y="79"/>
                    <a:pt x="158" y="89"/>
                    <a:pt x="247" y="89"/>
                  </a:cubicBezTo>
                  <a:cubicBezTo>
                    <a:pt x="296" y="89"/>
                    <a:pt x="355" y="79"/>
                    <a:pt x="405" y="69"/>
                  </a:cubicBezTo>
                  <a:lnTo>
                    <a:pt x="394" y="20"/>
                  </a:lnTo>
                  <a:cubicBezTo>
                    <a:pt x="350" y="27"/>
                    <a:pt x="305" y="31"/>
                    <a:pt x="260" y="31"/>
                  </a:cubicBezTo>
                  <a:cubicBezTo>
                    <a:pt x="178" y="31"/>
                    <a:pt x="97" y="20"/>
                    <a:pt x="20"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3"/>
            <p:cNvSpPr/>
            <p:nvPr/>
          </p:nvSpPr>
          <p:spPr>
            <a:xfrm>
              <a:off x="4259675" y="844175"/>
              <a:ext cx="43325" cy="29575"/>
            </a:xfrm>
            <a:custGeom>
              <a:avLst/>
              <a:gdLst/>
              <a:ahLst/>
              <a:cxnLst/>
              <a:rect l="l" t="t" r="r" b="b"/>
              <a:pathLst>
                <a:path w="1733" h="1183" extrusionOk="0">
                  <a:moveTo>
                    <a:pt x="743" y="0"/>
                  </a:moveTo>
                  <a:cubicBezTo>
                    <a:pt x="396" y="0"/>
                    <a:pt x="113" y="168"/>
                    <a:pt x="40" y="592"/>
                  </a:cubicBezTo>
                  <a:cubicBezTo>
                    <a:pt x="20" y="690"/>
                    <a:pt x="0" y="798"/>
                    <a:pt x="0" y="907"/>
                  </a:cubicBezTo>
                  <a:cubicBezTo>
                    <a:pt x="20" y="907"/>
                    <a:pt x="108" y="671"/>
                    <a:pt x="217" y="444"/>
                  </a:cubicBezTo>
                  <a:cubicBezTo>
                    <a:pt x="466" y="672"/>
                    <a:pt x="803" y="792"/>
                    <a:pt x="1142" y="792"/>
                  </a:cubicBezTo>
                  <a:cubicBezTo>
                    <a:pt x="1271" y="792"/>
                    <a:pt x="1400" y="774"/>
                    <a:pt x="1525" y="739"/>
                  </a:cubicBezTo>
                  <a:cubicBezTo>
                    <a:pt x="1545" y="966"/>
                    <a:pt x="1535" y="1172"/>
                    <a:pt x="1564" y="1182"/>
                  </a:cubicBezTo>
                  <a:cubicBezTo>
                    <a:pt x="1594" y="1084"/>
                    <a:pt x="1614" y="975"/>
                    <a:pt x="1634" y="877"/>
                  </a:cubicBezTo>
                  <a:cubicBezTo>
                    <a:pt x="1732" y="365"/>
                    <a:pt x="1407" y="100"/>
                    <a:pt x="965" y="21"/>
                  </a:cubicBezTo>
                  <a:cubicBezTo>
                    <a:pt x="889" y="8"/>
                    <a:pt x="814" y="0"/>
                    <a:pt x="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3"/>
            <p:cNvSpPr/>
            <p:nvPr/>
          </p:nvSpPr>
          <p:spPr>
            <a:xfrm>
              <a:off x="4260400" y="836175"/>
              <a:ext cx="43575" cy="29925"/>
            </a:xfrm>
            <a:custGeom>
              <a:avLst/>
              <a:gdLst/>
              <a:ahLst/>
              <a:cxnLst/>
              <a:rect l="l" t="t" r="r" b="b"/>
              <a:pathLst>
                <a:path w="1743" h="1197" extrusionOk="0">
                  <a:moveTo>
                    <a:pt x="566" y="1"/>
                  </a:moveTo>
                  <a:cubicBezTo>
                    <a:pt x="328" y="1"/>
                    <a:pt x="115" y="170"/>
                    <a:pt x="79" y="420"/>
                  </a:cubicBezTo>
                  <a:lnTo>
                    <a:pt x="0" y="941"/>
                  </a:lnTo>
                  <a:cubicBezTo>
                    <a:pt x="146" y="882"/>
                    <a:pt x="333" y="849"/>
                    <a:pt x="535" y="849"/>
                  </a:cubicBezTo>
                  <a:cubicBezTo>
                    <a:pt x="633" y="849"/>
                    <a:pt x="734" y="856"/>
                    <a:pt x="837" y="872"/>
                  </a:cubicBezTo>
                  <a:cubicBezTo>
                    <a:pt x="1152" y="921"/>
                    <a:pt x="1428" y="1039"/>
                    <a:pt x="1614" y="1197"/>
                  </a:cubicBezTo>
                  <a:lnTo>
                    <a:pt x="1693" y="665"/>
                  </a:lnTo>
                  <a:cubicBezTo>
                    <a:pt x="1743" y="400"/>
                    <a:pt x="1555" y="154"/>
                    <a:pt x="1290" y="105"/>
                  </a:cubicBezTo>
                  <a:lnTo>
                    <a:pt x="640" y="6"/>
                  </a:lnTo>
                  <a:cubicBezTo>
                    <a:pt x="616" y="3"/>
                    <a:pt x="591" y="1"/>
                    <a:pt x="566" y="1"/>
                  </a:cubicBez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3"/>
            <p:cNvSpPr/>
            <p:nvPr/>
          </p:nvSpPr>
          <p:spPr>
            <a:xfrm>
              <a:off x="4267550" y="836900"/>
              <a:ext cx="29775" cy="25275"/>
            </a:xfrm>
            <a:custGeom>
              <a:avLst/>
              <a:gdLst/>
              <a:ahLst/>
              <a:cxnLst/>
              <a:rect l="l" t="t" r="r" b="b"/>
              <a:pathLst>
                <a:path w="1191" h="1011" extrusionOk="0">
                  <a:moveTo>
                    <a:pt x="465" y="1"/>
                  </a:moveTo>
                  <a:cubicBezTo>
                    <a:pt x="274" y="1"/>
                    <a:pt x="105" y="147"/>
                    <a:pt x="79" y="341"/>
                  </a:cubicBezTo>
                  <a:lnTo>
                    <a:pt x="0" y="833"/>
                  </a:lnTo>
                  <a:cubicBezTo>
                    <a:pt x="75" y="824"/>
                    <a:pt x="154" y="820"/>
                    <a:pt x="236" y="820"/>
                  </a:cubicBezTo>
                  <a:cubicBezTo>
                    <a:pt x="337" y="820"/>
                    <a:pt x="443" y="827"/>
                    <a:pt x="551" y="843"/>
                  </a:cubicBezTo>
                  <a:cubicBezTo>
                    <a:pt x="748" y="873"/>
                    <a:pt x="925" y="932"/>
                    <a:pt x="1083" y="1010"/>
                  </a:cubicBezTo>
                  <a:lnTo>
                    <a:pt x="1151" y="509"/>
                  </a:lnTo>
                  <a:cubicBezTo>
                    <a:pt x="1190" y="292"/>
                    <a:pt x="1043" y="85"/>
                    <a:pt x="816" y="46"/>
                  </a:cubicBezTo>
                  <a:lnTo>
                    <a:pt x="532" y="7"/>
                  </a:lnTo>
                  <a:cubicBezTo>
                    <a:pt x="509" y="2"/>
                    <a:pt x="487"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3"/>
            <p:cNvSpPr/>
            <p:nvPr/>
          </p:nvSpPr>
          <p:spPr>
            <a:xfrm>
              <a:off x="4257700" y="856600"/>
              <a:ext cx="45525" cy="11725"/>
            </a:xfrm>
            <a:custGeom>
              <a:avLst/>
              <a:gdLst/>
              <a:ahLst/>
              <a:cxnLst/>
              <a:rect l="l" t="t" r="r" b="b"/>
              <a:pathLst>
                <a:path w="1821" h="469" extrusionOk="0">
                  <a:moveTo>
                    <a:pt x="647" y="1"/>
                  </a:moveTo>
                  <a:cubicBezTo>
                    <a:pt x="400" y="1"/>
                    <a:pt x="170" y="52"/>
                    <a:pt x="0" y="144"/>
                  </a:cubicBezTo>
                  <a:lnTo>
                    <a:pt x="30" y="193"/>
                  </a:lnTo>
                  <a:cubicBezTo>
                    <a:pt x="184" y="109"/>
                    <a:pt x="404" y="60"/>
                    <a:pt x="645" y="60"/>
                  </a:cubicBezTo>
                  <a:cubicBezTo>
                    <a:pt x="743" y="60"/>
                    <a:pt x="844" y="68"/>
                    <a:pt x="945" y="85"/>
                  </a:cubicBezTo>
                  <a:cubicBezTo>
                    <a:pt x="1289" y="134"/>
                    <a:pt x="1604" y="281"/>
                    <a:pt x="1781" y="469"/>
                  </a:cubicBezTo>
                  <a:lnTo>
                    <a:pt x="1821" y="429"/>
                  </a:lnTo>
                  <a:cubicBezTo>
                    <a:pt x="1634" y="233"/>
                    <a:pt x="1309" y="85"/>
                    <a:pt x="945" y="26"/>
                  </a:cubicBezTo>
                  <a:cubicBezTo>
                    <a:pt x="845" y="9"/>
                    <a:pt x="745" y="1"/>
                    <a:pt x="647"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3"/>
            <p:cNvSpPr/>
            <p:nvPr/>
          </p:nvSpPr>
          <p:spPr>
            <a:xfrm>
              <a:off x="4228900" y="930550"/>
              <a:ext cx="91800" cy="91800"/>
            </a:xfrm>
            <a:custGeom>
              <a:avLst/>
              <a:gdLst/>
              <a:ahLst/>
              <a:cxnLst/>
              <a:rect l="l" t="t" r="r" b="b"/>
              <a:pathLst>
                <a:path w="3672" h="3672" extrusionOk="0">
                  <a:moveTo>
                    <a:pt x="1841" y="59"/>
                  </a:moveTo>
                  <a:cubicBezTo>
                    <a:pt x="2815" y="59"/>
                    <a:pt x="3613" y="857"/>
                    <a:pt x="3613" y="1841"/>
                  </a:cubicBezTo>
                  <a:cubicBezTo>
                    <a:pt x="3613" y="2825"/>
                    <a:pt x="2815" y="3622"/>
                    <a:pt x="1841" y="3622"/>
                  </a:cubicBezTo>
                  <a:cubicBezTo>
                    <a:pt x="857" y="3622"/>
                    <a:pt x="60" y="2825"/>
                    <a:pt x="60" y="1841"/>
                  </a:cubicBezTo>
                  <a:cubicBezTo>
                    <a:pt x="60" y="857"/>
                    <a:pt x="857" y="59"/>
                    <a:pt x="1841" y="59"/>
                  </a:cubicBezTo>
                  <a:close/>
                  <a:moveTo>
                    <a:pt x="1841" y="0"/>
                  </a:moveTo>
                  <a:cubicBezTo>
                    <a:pt x="827" y="0"/>
                    <a:pt x="1" y="827"/>
                    <a:pt x="1" y="1841"/>
                  </a:cubicBezTo>
                  <a:cubicBezTo>
                    <a:pt x="1" y="2854"/>
                    <a:pt x="827" y="3671"/>
                    <a:pt x="1841" y="3671"/>
                  </a:cubicBezTo>
                  <a:cubicBezTo>
                    <a:pt x="2845" y="3671"/>
                    <a:pt x="3672" y="2854"/>
                    <a:pt x="3672" y="1841"/>
                  </a:cubicBezTo>
                  <a:cubicBezTo>
                    <a:pt x="3672" y="827"/>
                    <a:pt x="2845" y="0"/>
                    <a:pt x="1841" y="0"/>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3"/>
            <p:cNvSpPr/>
            <p:nvPr/>
          </p:nvSpPr>
          <p:spPr>
            <a:xfrm>
              <a:off x="4223750" y="929825"/>
              <a:ext cx="29300" cy="28550"/>
            </a:xfrm>
            <a:custGeom>
              <a:avLst/>
              <a:gdLst/>
              <a:ahLst/>
              <a:cxnLst/>
              <a:rect l="l" t="t" r="r" b="b"/>
              <a:pathLst>
                <a:path w="1172" h="1142" extrusionOk="0">
                  <a:moveTo>
                    <a:pt x="773" y="0"/>
                  </a:moveTo>
                  <a:cubicBezTo>
                    <a:pt x="719" y="0"/>
                    <a:pt x="664" y="20"/>
                    <a:pt x="620" y="59"/>
                  </a:cubicBezTo>
                  <a:lnTo>
                    <a:pt x="89" y="590"/>
                  </a:lnTo>
                  <a:cubicBezTo>
                    <a:pt x="10" y="669"/>
                    <a:pt x="0" y="807"/>
                    <a:pt x="89" y="895"/>
                  </a:cubicBezTo>
                  <a:lnTo>
                    <a:pt x="335" y="1142"/>
                  </a:lnTo>
                  <a:lnTo>
                    <a:pt x="1171" y="305"/>
                  </a:lnTo>
                  <a:lnTo>
                    <a:pt x="925" y="59"/>
                  </a:lnTo>
                  <a:cubicBezTo>
                    <a:pt x="881" y="20"/>
                    <a:pt x="827" y="0"/>
                    <a:pt x="773" y="0"/>
                  </a:cubicBez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3"/>
            <p:cNvSpPr/>
            <p:nvPr/>
          </p:nvSpPr>
          <p:spPr>
            <a:xfrm>
              <a:off x="4227425" y="947775"/>
              <a:ext cx="15525" cy="15250"/>
            </a:xfrm>
            <a:custGeom>
              <a:avLst/>
              <a:gdLst/>
              <a:ahLst/>
              <a:cxnLst/>
              <a:rect l="l" t="t" r="r" b="b"/>
              <a:pathLst>
                <a:path w="621" h="610" extrusionOk="0">
                  <a:moveTo>
                    <a:pt x="217" y="0"/>
                  </a:moveTo>
                  <a:lnTo>
                    <a:pt x="1" y="227"/>
                  </a:lnTo>
                  <a:lnTo>
                    <a:pt x="326" y="561"/>
                  </a:lnTo>
                  <a:cubicBezTo>
                    <a:pt x="361" y="592"/>
                    <a:pt x="405" y="609"/>
                    <a:pt x="447" y="609"/>
                  </a:cubicBezTo>
                  <a:cubicBezTo>
                    <a:pt x="486" y="609"/>
                    <a:pt x="523" y="594"/>
                    <a:pt x="552" y="561"/>
                  </a:cubicBezTo>
                  <a:cubicBezTo>
                    <a:pt x="621" y="502"/>
                    <a:pt x="611" y="404"/>
                    <a:pt x="552" y="335"/>
                  </a:cubicBezTo>
                  <a:lnTo>
                    <a:pt x="217"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3"/>
            <p:cNvSpPr/>
            <p:nvPr/>
          </p:nvSpPr>
          <p:spPr>
            <a:xfrm>
              <a:off x="4226925" y="947525"/>
              <a:ext cx="16775" cy="16275"/>
            </a:xfrm>
            <a:custGeom>
              <a:avLst/>
              <a:gdLst/>
              <a:ahLst/>
              <a:cxnLst/>
              <a:rect l="l" t="t" r="r" b="b"/>
              <a:pathLst>
                <a:path w="671" h="651" extrusionOk="0">
                  <a:moveTo>
                    <a:pt x="267" y="1"/>
                  </a:moveTo>
                  <a:lnTo>
                    <a:pt x="228" y="40"/>
                  </a:lnTo>
                  <a:lnTo>
                    <a:pt x="552" y="375"/>
                  </a:lnTo>
                  <a:cubicBezTo>
                    <a:pt x="602" y="423"/>
                    <a:pt x="611" y="512"/>
                    <a:pt x="562" y="561"/>
                  </a:cubicBezTo>
                  <a:cubicBezTo>
                    <a:pt x="540" y="583"/>
                    <a:pt x="510" y="594"/>
                    <a:pt x="479" y="594"/>
                  </a:cubicBezTo>
                  <a:cubicBezTo>
                    <a:pt x="441" y="594"/>
                    <a:pt x="402" y="578"/>
                    <a:pt x="375" y="552"/>
                  </a:cubicBezTo>
                  <a:lnTo>
                    <a:pt x="40" y="227"/>
                  </a:lnTo>
                  <a:lnTo>
                    <a:pt x="1" y="266"/>
                  </a:lnTo>
                  <a:lnTo>
                    <a:pt x="336" y="591"/>
                  </a:lnTo>
                  <a:cubicBezTo>
                    <a:pt x="375" y="630"/>
                    <a:pt x="424" y="650"/>
                    <a:pt x="473" y="650"/>
                  </a:cubicBezTo>
                  <a:cubicBezTo>
                    <a:pt x="513" y="650"/>
                    <a:pt x="562" y="630"/>
                    <a:pt x="602" y="600"/>
                  </a:cubicBezTo>
                  <a:cubicBezTo>
                    <a:pt x="670" y="522"/>
                    <a:pt x="670" y="404"/>
                    <a:pt x="591" y="335"/>
                  </a:cubicBezTo>
                  <a:lnTo>
                    <a:pt x="267"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3"/>
            <p:cNvSpPr/>
            <p:nvPr/>
          </p:nvSpPr>
          <p:spPr>
            <a:xfrm>
              <a:off x="4232350" y="942850"/>
              <a:ext cx="18000" cy="17500"/>
            </a:xfrm>
            <a:custGeom>
              <a:avLst/>
              <a:gdLst/>
              <a:ahLst/>
              <a:cxnLst/>
              <a:rect l="l" t="t" r="r" b="b"/>
              <a:pathLst>
                <a:path w="720" h="700" extrusionOk="0">
                  <a:moveTo>
                    <a:pt x="227" y="0"/>
                  </a:moveTo>
                  <a:lnTo>
                    <a:pt x="0" y="227"/>
                  </a:lnTo>
                  <a:lnTo>
                    <a:pt x="433" y="650"/>
                  </a:lnTo>
                  <a:cubicBezTo>
                    <a:pt x="466" y="682"/>
                    <a:pt x="509" y="699"/>
                    <a:pt x="553" y="699"/>
                  </a:cubicBezTo>
                  <a:cubicBezTo>
                    <a:pt x="591" y="699"/>
                    <a:pt x="629" y="687"/>
                    <a:pt x="660" y="660"/>
                  </a:cubicBezTo>
                  <a:cubicBezTo>
                    <a:pt x="719" y="591"/>
                    <a:pt x="719" y="492"/>
                    <a:pt x="650" y="424"/>
                  </a:cubicBezTo>
                  <a:lnTo>
                    <a:pt x="227"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3"/>
            <p:cNvSpPr/>
            <p:nvPr/>
          </p:nvSpPr>
          <p:spPr>
            <a:xfrm>
              <a:off x="4242675" y="932775"/>
              <a:ext cx="17750" cy="17450"/>
            </a:xfrm>
            <a:custGeom>
              <a:avLst/>
              <a:gdLst/>
              <a:ahLst/>
              <a:cxnLst/>
              <a:rect l="l" t="t" r="r" b="b"/>
              <a:pathLst>
                <a:path w="710" h="698" extrusionOk="0">
                  <a:moveTo>
                    <a:pt x="217" y="0"/>
                  </a:moveTo>
                  <a:lnTo>
                    <a:pt x="1" y="226"/>
                  </a:lnTo>
                  <a:lnTo>
                    <a:pt x="424" y="650"/>
                  </a:lnTo>
                  <a:cubicBezTo>
                    <a:pt x="455" y="680"/>
                    <a:pt x="499" y="697"/>
                    <a:pt x="542" y="697"/>
                  </a:cubicBezTo>
                  <a:cubicBezTo>
                    <a:pt x="582" y="697"/>
                    <a:pt x="622" y="683"/>
                    <a:pt x="650" y="650"/>
                  </a:cubicBezTo>
                  <a:cubicBezTo>
                    <a:pt x="709" y="591"/>
                    <a:pt x="709" y="492"/>
                    <a:pt x="641" y="423"/>
                  </a:cubicBezTo>
                  <a:lnTo>
                    <a:pt x="217" y="0"/>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3"/>
            <p:cNvSpPr/>
            <p:nvPr/>
          </p:nvSpPr>
          <p:spPr>
            <a:xfrm>
              <a:off x="4232100" y="942600"/>
              <a:ext cx="18475" cy="18475"/>
            </a:xfrm>
            <a:custGeom>
              <a:avLst/>
              <a:gdLst/>
              <a:ahLst/>
              <a:cxnLst/>
              <a:rect l="l" t="t" r="r" b="b"/>
              <a:pathLst>
                <a:path w="739" h="739" extrusionOk="0">
                  <a:moveTo>
                    <a:pt x="266" y="1"/>
                  </a:moveTo>
                  <a:lnTo>
                    <a:pt x="227" y="40"/>
                  </a:lnTo>
                  <a:lnTo>
                    <a:pt x="640" y="463"/>
                  </a:lnTo>
                  <a:cubicBezTo>
                    <a:pt x="670" y="483"/>
                    <a:pt x="680" y="522"/>
                    <a:pt x="680" y="552"/>
                  </a:cubicBezTo>
                  <a:cubicBezTo>
                    <a:pt x="680" y="591"/>
                    <a:pt x="670" y="620"/>
                    <a:pt x="650" y="650"/>
                  </a:cubicBezTo>
                  <a:cubicBezTo>
                    <a:pt x="628" y="672"/>
                    <a:pt x="598" y="682"/>
                    <a:pt x="567" y="682"/>
                  </a:cubicBezTo>
                  <a:cubicBezTo>
                    <a:pt x="529" y="682"/>
                    <a:pt x="490" y="667"/>
                    <a:pt x="463" y="640"/>
                  </a:cubicBezTo>
                  <a:lnTo>
                    <a:pt x="40" y="227"/>
                  </a:lnTo>
                  <a:lnTo>
                    <a:pt x="1" y="266"/>
                  </a:lnTo>
                  <a:lnTo>
                    <a:pt x="424" y="679"/>
                  </a:lnTo>
                  <a:cubicBezTo>
                    <a:pt x="463" y="719"/>
                    <a:pt x="513" y="738"/>
                    <a:pt x="562" y="738"/>
                  </a:cubicBezTo>
                  <a:cubicBezTo>
                    <a:pt x="611" y="738"/>
                    <a:pt x="650" y="719"/>
                    <a:pt x="690" y="690"/>
                  </a:cubicBezTo>
                  <a:cubicBezTo>
                    <a:pt x="719" y="650"/>
                    <a:pt x="739" y="601"/>
                    <a:pt x="739" y="552"/>
                  </a:cubicBezTo>
                  <a:cubicBezTo>
                    <a:pt x="739" y="502"/>
                    <a:pt x="719" y="453"/>
                    <a:pt x="680" y="424"/>
                  </a:cubicBezTo>
                  <a:lnTo>
                    <a:pt x="26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3"/>
            <p:cNvSpPr/>
            <p:nvPr/>
          </p:nvSpPr>
          <p:spPr>
            <a:xfrm>
              <a:off x="4242200" y="932500"/>
              <a:ext cx="18700" cy="18500"/>
            </a:xfrm>
            <a:custGeom>
              <a:avLst/>
              <a:gdLst/>
              <a:ahLst/>
              <a:cxnLst/>
              <a:rect l="l" t="t" r="r" b="b"/>
              <a:pathLst>
                <a:path w="748" h="740" extrusionOk="0">
                  <a:moveTo>
                    <a:pt x="266" y="1"/>
                  </a:moveTo>
                  <a:lnTo>
                    <a:pt x="227" y="40"/>
                  </a:lnTo>
                  <a:lnTo>
                    <a:pt x="650" y="464"/>
                  </a:lnTo>
                  <a:cubicBezTo>
                    <a:pt x="669" y="483"/>
                    <a:pt x="689" y="523"/>
                    <a:pt x="689" y="552"/>
                  </a:cubicBezTo>
                  <a:cubicBezTo>
                    <a:pt x="689" y="591"/>
                    <a:pt x="669" y="621"/>
                    <a:pt x="650" y="650"/>
                  </a:cubicBezTo>
                  <a:cubicBezTo>
                    <a:pt x="628" y="673"/>
                    <a:pt x="600" y="683"/>
                    <a:pt x="570" y="683"/>
                  </a:cubicBezTo>
                  <a:cubicBezTo>
                    <a:pt x="534" y="683"/>
                    <a:pt x="495" y="668"/>
                    <a:pt x="463" y="641"/>
                  </a:cubicBezTo>
                  <a:lnTo>
                    <a:pt x="39" y="217"/>
                  </a:lnTo>
                  <a:lnTo>
                    <a:pt x="0" y="267"/>
                  </a:lnTo>
                  <a:lnTo>
                    <a:pt x="424" y="680"/>
                  </a:lnTo>
                  <a:cubicBezTo>
                    <a:pt x="463" y="720"/>
                    <a:pt x="512" y="739"/>
                    <a:pt x="561" y="739"/>
                  </a:cubicBezTo>
                  <a:cubicBezTo>
                    <a:pt x="610" y="739"/>
                    <a:pt x="660" y="720"/>
                    <a:pt x="689" y="690"/>
                  </a:cubicBezTo>
                  <a:cubicBezTo>
                    <a:pt x="728" y="650"/>
                    <a:pt x="748" y="602"/>
                    <a:pt x="748" y="552"/>
                  </a:cubicBezTo>
                  <a:cubicBezTo>
                    <a:pt x="739" y="503"/>
                    <a:pt x="719" y="454"/>
                    <a:pt x="689" y="424"/>
                  </a:cubicBezTo>
                  <a:lnTo>
                    <a:pt x="26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3"/>
            <p:cNvSpPr/>
            <p:nvPr/>
          </p:nvSpPr>
          <p:spPr>
            <a:xfrm>
              <a:off x="4237525" y="937675"/>
              <a:ext cx="20200" cy="20050"/>
            </a:xfrm>
            <a:custGeom>
              <a:avLst/>
              <a:gdLst/>
              <a:ahLst/>
              <a:cxnLst/>
              <a:rect l="l" t="t" r="r" b="b"/>
              <a:pathLst>
                <a:path w="808" h="802" extrusionOk="0">
                  <a:moveTo>
                    <a:pt x="217" y="1"/>
                  </a:moveTo>
                  <a:lnTo>
                    <a:pt x="0" y="227"/>
                  </a:lnTo>
                  <a:lnTo>
                    <a:pt x="522" y="749"/>
                  </a:lnTo>
                  <a:cubicBezTo>
                    <a:pt x="552" y="784"/>
                    <a:pt x="596" y="801"/>
                    <a:pt x="640" y="801"/>
                  </a:cubicBezTo>
                  <a:cubicBezTo>
                    <a:pt x="680" y="801"/>
                    <a:pt x="720" y="787"/>
                    <a:pt x="748" y="758"/>
                  </a:cubicBezTo>
                  <a:cubicBezTo>
                    <a:pt x="807" y="699"/>
                    <a:pt x="807" y="591"/>
                    <a:pt x="738" y="532"/>
                  </a:cubicBezTo>
                  <a:lnTo>
                    <a:pt x="217" y="1"/>
                  </a:lnTo>
                  <a:close/>
                </a:path>
              </a:pathLst>
            </a:custGeom>
            <a:solidFill>
              <a:srgbClr val="FF7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3"/>
            <p:cNvSpPr/>
            <p:nvPr/>
          </p:nvSpPr>
          <p:spPr>
            <a:xfrm>
              <a:off x="4237275" y="937425"/>
              <a:ext cx="21175" cy="20950"/>
            </a:xfrm>
            <a:custGeom>
              <a:avLst/>
              <a:gdLst/>
              <a:ahLst/>
              <a:cxnLst/>
              <a:rect l="l" t="t" r="r" b="b"/>
              <a:pathLst>
                <a:path w="847" h="838" extrusionOk="0">
                  <a:moveTo>
                    <a:pt x="256" y="1"/>
                  </a:moveTo>
                  <a:lnTo>
                    <a:pt x="217" y="40"/>
                  </a:lnTo>
                  <a:lnTo>
                    <a:pt x="728" y="562"/>
                  </a:lnTo>
                  <a:cubicBezTo>
                    <a:pt x="788" y="611"/>
                    <a:pt x="788" y="700"/>
                    <a:pt x="739" y="749"/>
                  </a:cubicBezTo>
                  <a:cubicBezTo>
                    <a:pt x="716" y="771"/>
                    <a:pt x="686" y="781"/>
                    <a:pt x="655" y="781"/>
                  </a:cubicBezTo>
                  <a:cubicBezTo>
                    <a:pt x="618" y="781"/>
                    <a:pt x="579" y="766"/>
                    <a:pt x="551" y="739"/>
                  </a:cubicBezTo>
                  <a:lnTo>
                    <a:pt x="40" y="227"/>
                  </a:lnTo>
                  <a:lnTo>
                    <a:pt x="0" y="267"/>
                  </a:lnTo>
                  <a:lnTo>
                    <a:pt x="512" y="779"/>
                  </a:lnTo>
                  <a:cubicBezTo>
                    <a:pt x="551" y="818"/>
                    <a:pt x="601" y="838"/>
                    <a:pt x="650" y="838"/>
                  </a:cubicBezTo>
                  <a:cubicBezTo>
                    <a:pt x="699" y="838"/>
                    <a:pt x="739" y="818"/>
                    <a:pt x="778" y="788"/>
                  </a:cubicBezTo>
                  <a:cubicBezTo>
                    <a:pt x="847" y="709"/>
                    <a:pt x="847" y="591"/>
                    <a:pt x="778" y="523"/>
                  </a:cubicBezTo>
                  <a:lnTo>
                    <a:pt x="25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3"/>
            <p:cNvSpPr/>
            <p:nvPr/>
          </p:nvSpPr>
          <p:spPr>
            <a:xfrm>
              <a:off x="4016100" y="1027475"/>
              <a:ext cx="372250" cy="91550"/>
            </a:xfrm>
            <a:custGeom>
              <a:avLst/>
              <a:gdLst/>
              <a:ahLst/>
              <a:cxnLst/>
              <a:rect l="l" t="t" r="r" b="b"/>
              <a:pathLst>
                <a:path w="14890" h="3662" extrusionOk="0">
                  <a:moveTo>
                    <a:pt x="1" y="0"/>
                  </a:moveTo>
                  <a:lnTo>
                    <a:pt x="1" y="3661"/>
                  </a:lnTo>
                  <a:lnTo>
                    <a:pt x="14890" y="3661"/>
                  </a:lnTo>
                  <a:lnTo>
                    <a:pt x="14890"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3"/>
            <p:cNvSpPr/>
            <p:nvPr/>
          </p:nvSpPr>
          <p:spPr>
            <a:xfrm>
              <a:off x="4059400" y="805825"/>
              <a:ext cx="285650" cy="8375"/>
            </a:xfrm>
            <a:custGeom>
              <a:avLst/>
              <a:gdLst/>
              <a:ahLst/>
              <a:cxnLst/>
              <a:rect l="l" t="t" r="r" b="b"/>
              <a:pathLst>
                <a:path w="11426" h="335" extrusionOk="0">
                  <a:moveTo>
                    <a:pt x="1" y="0"/>
                  </a:moveTo>
                  <a:lnTo>
                    <a:pt x="1" y="335"/>
                  </a:lnTo>
                  <a:lnTo>
                    <a:pt x="11426" y="335"/>
                  </a:lnTo>
                  <a:lnTo>
                    <a:pt x="11426"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3"/>
            <p:cNvSpPr/>
            <p:nvPr/>
          </p:nvSpPr>
          <p:spPr>
            <a:xfrm>
              <a:off x="4009950" y="1045200"/>
              <a:ext cx="26850" cy="55625"/>
            </a:xfrm>
            <a:custGeom>
              <a:avLst/>
              <a:gdLst/>
              <a:ahLst/>
              <a:cxnLst/>
              <a:rect l="l" t="t" r="r" b="b"/>
              <a:pathLst>
                <a:path w="1074" h="2225" extrusionOk="0">
                  <a:moveTo>
                    <a:pt x="99" y="0"/>
                  </a:moveTo>
                  <a:cubicBezTo>
                    <a:pt x="40" y="0"/>
                    <a:pt x="0" y="50"/>
                    <a:pt x="0" y="98"/>
                  </a:cubicBezTo>
                  <a:lnTo>
                    <a:pt x="0" y="2136"/>
                  </a:lnTo>
                  <a:cubicBezTo>
                    <a:pt x="0" y="2185"/>
                    <a:pt x="40" y="2224"/>
                    <a:pt x="99" y="2224"/>
                  </a:cubicBezTo>
                  <a:lnTo>
                    <a:pt x="1073" y="2224"/>
                  </a:lnTo>
                  <a:lnTo>
                    <a:pt x="1073"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3"/>
            <p:cNvSpPr/>
            <p:nvPr/>
          </p:nvSpPr>
          <p:spPr>
            <a:xfrm>
              <a:off x="4036775" y="1045200"/>
              <a:ext cx="67175" cy="55625"/>
            </a:xfrm>
            <a:custGeom>
              <a:avLst/>
              <a:gdLst/>
              <a:ahLst/>
              <a:cxnLst/>
              <a:rect l="l" t="t" r="r" b="b"/>
              <a:pathLst>
                <a:path w="2687" h="2225" extrusionOk="0">
                  <a:moveTo>
                    <a:pt x="0" y="0"/>
                  </a:moveTo>
                  <a:lnTo>
                    <a:pt x="0" y="2224"/>
                  </a:lnTo>
                  <a:lnTo>
                    <a:pt x="2244" y="2224"/>
                  </a:lnTo>
                  <a:cubicBezTo>
                    <a:pt x="2500" y="2224"/>
                    <a:pt x="2686" y="2047"/>
                    <a:pt x="2618" y="1870"/>
                  </a:cubicBezTo>
                  <a:lnTo>
                    <a:pt x="2028" y="217"/>
                  </a:lnTo>
                  <a:cubicBezTo>
                    <a:pt x="1988" y="89"/>
                    <a:pt x="1831" y="0"/>
                    <a:pt x="1654"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3"/>
            <p:cNvSpPr/>
            <p:nvPr/>
          </p:nvSpPr>
          <p:spPr>
            <a:xfrm>
              <a:off x="4036775" y="1045200"/>
              <a:ext cx="67175" cy="55625"/>
            </a:xfrm>
            <a:custGeom>
              <a:avLst/>
              <a:gdLst/>
              <a:ahLst/>
              <a:cxnLst/>
              <a:rect l="l" t="t" r="r" b="b"/>
              <a:pathLst>
                <a:path w="2687" h="2225" extrusionOk="0">
                  <a:moveTo>
                    <a:pt x="0" y="0"/>
                  </a:moveTo>
                  <a:lnTo>
                    <a:pt x="0" y="798"/>
                  </a:lnTo>
                  <a:lnTo>
                    <a:pt x="1722" y="2224"/>
                  </a:lnTo>
                  <a:lnTo>
                    <a:pt x="2244" y="2224"/>
                  </a:lnTo>
                  <a:cubicBezTo>
                    <a:pt x="2500" y="2224"/>
                    <a:pt x="2686" y="2047"/>
                    <a:pt x="2618" y="1870"/>
                  </a:cubicBezTo>
                  <a:lnTo>
                    <a:pt x="2382" y="1201"/>
                  </a:lnTo>
                  <a:lnTo>
                    <a:pt x="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3"/>
            <p:cNvSpPr/>
            <p:nvPr/>
          </p:nvSpPr>
          <p:spPr>
            <a:xfrm>
              <a:off x="4367650" y="1045200"/>
              <a:ext cx="26875" cy="55625"/>
            </a:xfrm>
            <a:custGeom>
              <a:avLst/>
              <a:gdLst/>
              <a:ahLst/>
              <a:cxnLst/>
              <a:rect l="l" t="t" r="r" b="b"/>
              <a:pathLst>
                <a:path w="1075" h="2225" extrusionOk="0">
                  <a:moveTo>
                    <a:pt x="1" y="0"/>
                  </a:moveTo>
                  <a:lnTo>
                    <a:pt x="1" y="2224"/>
                  </a:lnTo>
                  <a:lnTo>
                    <a:pt x="976" y="2224"/>
                  </a:lnTo>
                  <a:cubicBezTo>
                    <a:pt x="1024" y="2224"/>
                    <a:pt x="1074" y="2185"/>
                    <a:pt x="1074" y="2136"/>
                  </a:cubicBezTo>
                  <a:lnTo>
                    <a:pt x="1074" y="98"/>
                  </a:lnTo>
                  <a:cubicBezTo>
                    <a:pt x="1074" y="50"/>
                    <a:pt x="1024" y="0"/>
                    <a:pt x="976" y="0"/>
                  </a:cubicBez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3"/>
            <p:cNvSpPr/>
            <p:nvPr/>
          </p:nvSpPr>
          <p:spPr>
            <a:xfrm>
              <a:off x="4300500" y="1045200"/>
              <a:ext cx="67175" cy="55625"/>
            </a:xfrm>
            <a:custGeom>
              <a:avLst/>
              <a:gdLst/>
              <a:ahLst/>
              <a:cxnLst/>
              <a:rect l="l" t="t" r="r" b="b"/>
              <a:pathLst>
                <a:path w="2687" h="2225" extrusionOk="0">
                  <a:moveTo>
                    <a:pt x="1034" y="0"/>
                  </a:moveTo>
                  <a:cubicBezTo>
                    <a:pt x="857" y="0"/>
                    <a:pt x="699" y="89"/>
                    <a:pt x="660" y="217"/>
                  </a:cubicBezTo>
                  <a:lnTo>
                    <a:pt x="60" y="1870"/>
                  </a:lnTo>
                  <a:cubicBezTo>
                    <a:pt x="1" y="2047"/>
                    <a:pt x="187" y="2224"/>
                    <a:pt x="443" y="2224"/>
                  </a:cubicBezTo>
                  <a:lnTo>
                    <a:pt x="2687" y="2224"/>
                  </a:lnTo>
                  <a:lnTo>
                    <a:pt x="2687"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3"/>
            <p:cNvSpPr/>
            <p:nvPr/>
          </p:nvSpPr>
          <p:spPr>
            <a:xfrm>
              <a:off x="4310850" y="1045200"/>
              <a:ext cx="56825" cy="55625"/>
            </a:xfrm>
            <a:custGeom>
              <a:avLst/>
              <a:gdLst/>
              <a:ahLst/>
              <a:cxnLst/>
              <a:rect l="l" t="t" r="r" b="b"/>
              <a:pathLst>
                <a:path w="2273" h="2225" extrusionOk="0">
                  <a:moveTo>
                    <a:pt x="620" y="0"/>
                  </a:moveTo>
                  <a:cubicBezTo>
                    <a:pt x="443" y="0"/>
                    <a:pt x="285" y="89"/>
                    <a:pt x="246" y="217"/>
                  </a:cubicBezTo>
                  <a:lnTo>
                    <a:pt x="0" y="896"/>
                  </a:lnTo>
                  <a:lnTo>
                    <a:pt x="1623" y="2224"/>
                  </a:lnTo>
                  <a:lnTo>
                    <a:pt x="2273" y="2224"/>
                  </a:lnTo>
                  <a:lnTo>
                    <a:pt x="2273" y="1201"/>
                  </a:lnTo>
                  <a:lnTo>
                    <a:pt x="8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3"/>
            <p:cNvSpPr/>
            <p:nvPr/>
          </p:nvSpPr>
          <p:spPr>
            <a:xfrm>
              <a:off x="4082775" y="1044950"/>
              <a:ext cx="238925" cy="1250"/>
            </a:xfrm>
            <a:custGeom>
              <a:avLst/>
              <a:gdLst/>
              <a:ahLst/>
              <a:cxnLst/>
              <a:rect l="l" t="t" r="r" b="b"/>
              <a:pathLst>
                <a:path w="9557" h="50" extrusionOk="0">
                  <a:moveTo>
                    <a:pt x="0" y="1"/>
                  </a:moveTo>
                  <a:lnTo>
                    <a:pt x="0" y="49"/>
                  </a:lnTo>
                  <a:lnTo>
                    <a:pt x="9556" y="49"/>
                  </a:lnTo>
                  <a:lnTo>
                    <a:pt x="955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3"/>
            <p:cNvSpPr/>
            <p:nvPr/>
          </p:nvSpPr>
          <p:spPr>
            <a:xfrm>
              <a:off x="4082775" y="1100550"/>
              <a:ext cx="238925" cy="1250"/>
            </a:xfrm>
            <a:custGeom>
              <a:avLst/>
              <a:gdLst/>
              <a:ahLst/>
              <a:cxnLst/>
              <a:rect l="l" t="t" r="r" b="b"/>
              <a:pathLst>
                <a:path w="9557" h="50" extrusionOk="0">
                  <a:moveTo>
                    <a:pt x="0" y="1"/>
                  </a:moveTo>
                  <a:lnTo>
                    <a:pt x="0" y="49"/>
                  </a:lnTo>
                  <a:lnTo>
                    <a:pt x="9556" y="49"/>
                  </a:lnTo>
                  <a:lnTo>
                    <a:pt x="955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3"/>
            <p:cNvSpPr/>
            <p:nvPr/>
          </p:nvSpPr>
          <p:spPr>
            <a:xfrm>
              <a:off x="4082775" y="1089225"/>
              <a:ext cx="238925" cy="1525"/>
            </a:xfrm>
            <a:custGeom>
              <a:avLst/>
              <a:gdLst/>
              <a:ahLst/>
              <a:cxnLst/>
              <a:rect l="l" t="t" r="r" b="b"/>
              <a:pathLst>
                <a:path w="9557" h="61" extrusionOk="0">
                  <a:moveTo>
                    <a:pt x="0" y="1"/>
                  </a:moveTo>
                  <a:lnTo>
                    <a:pt x="0" y="60"/>
                  </a:lnTo>
                  <a:lnTo>
                    <a:pt x="9556" y="60"/>
                  </a:lnTo>
                  <a:lnTo>
                    <a:pt x="955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3"/>
            <p:cNvSpPr/>
            <p:nvPr/>
          </p:nvSpPr>
          <p:spPr>
            <a:xfrm>
              <a:off x="4082775" y="1078150"/>
              <a:ext cx="238925" cy="1500"/>
            </a:xfrm>
            <a:custGeom>
              <a:avLst/>
              <a:gdLst/>
              <a:ahLst/>
              <a:cxnLst/>
              <a:rect l="l" t="t" r="r" b="b"/>
              <a:pathLst>
                <a:path w="9557" h="60" extrusionOk="0">
                  <a:moveTo>
                    <a:pt x="0" y="1"/>
                  </a:moveTo>
                  <a:lnTo>
                    <a:pt x="0" y="60"/>
                  </a:lnTo>
                  <a:lnTo>
                    <a:pt x="9556" y="60"/>
                  </a:lnTo>
                  <a:lnTo>
                    <a:pt x="9556" y="1"/>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3"/>
            <p:cNvSpPr/>
            <p:nvPr/>
          </p:nvSpPr>
          <p:spPr>
            <a:xfrm>
              <a:off x="4082775" y="1067100"/>
              <a:ext cx="238925" cy="1500"/>
            </a:xfrm>
            <a:custGeom>
              <a:avLst/>
              <a:gdLst/>
              <a:ahLst/>
              <a:cxnLst/>
              <a:rect l="l" t="t" r="r" b="b"/>
              <a:pathLst>
                <a:path w="9557" h="60" extrusionOk="0">
                  <a:moveTo>
                    <a:pt x="0" y="0"/>
                  </a:moveTo>
                  <a:lnTo>
                    <a:pt x="0" y="59"/>
                  </a:lnTo>
                  <a:lnTo>
                    <a:pt x="9556" y="59"/>
                  </a:lnTo>
                  <a:lnTo>
                    <a:pt x="9556" y="0"/>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3"/>
            <p:cNvSpPr/>
            <p:nvPr/>
          </p:nvSpPr>
          <p:spPr>
            <a:xfrm>
              <a:off x="4082775" y="1056025"/>
              <a:ext cx="238925" cy="1500"/>
            </a:xfrm>
            <a:custGeom>
              <a:avLst/>
              <a:gdLst/>
              <a:ahLst/>
              <a:cxnLst/>
              <a:rect l="l" t="t" r="r" b="b"/>
              <a:pathLst>
                <a:path w="9557" h="60" extrusionOk="0">
                  <a:moveTo>
                    <a:pt x="0" y="0"/>
                  </a:moveTo>
                  <a:lnTo>
                    <a:pt x="0" y="59"/>
                  </a:lnTo>
                  <a:lnTo>
                    <a:pt x="9556" y="59"/>
                  </a:lnTo>
                  <a:lnTo>
                    <a:pt x="9556" y="0"/>
                  </a:ln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3"/>
            <p:cNvSpPr/>
            <p:nvPr/>
          </p:nvSpPr>
          <p:spPr>
            <a:xfrm>
              <a:off x="3983125" y="908400"/>
              <a:ext cx="48000" cy="71625"/>
            </a:xfrm>
            <a:custGeom>
              <a:avLst/>
              <a:gdLst/>
              <a:ahLst/>
              <a:cxnLst/>
              <a:rect l="l" t="t" r="r" b="b"/>
              <a:pathLst>
                <a:path w="1920" h="2865" extrusionOk="0">
                  <a:moveTo>
                    <a:pt x="719" y="0"/>
                  </a:moveTo>
                  <a:cubicBezTo>
                    <a:pt x="325" y="0"/>
                    <a:pt x="1" y="355"/>
                    <a:pt x="1" y="778"/>
                  </a:cubicBezTo>
                  <a:lnTo>
                    <a:pt x="10" y="2412"/>
                  </a:lnTo>
                  <a:cubicBezTo>
                    <a:pt x="10" y="2658"/>
                    <a:pt x="207" y="2865"/>
                    <a:pt x="434" y="2865"/>
                  </a:cubicBezTo>
                  <a:lnTo>
                    <a:pt x="1920" y="2865"/>
                  </a:lnTo>
                  <a:lnTo>
                    <a:pt x="1910" y="463"/>
                  </a:lnTo>
                  <a:cubicBezTo>
                    <a:pt x="1910" y="207"/>
                    <a:pt x="1713" y="0"/>
                    <a:pt x="1487"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3"/>
            <p:cNvSpPr/>
            <p:nvPr/>
          </p:nvSpPr>
          <p:spPr>
            <a:xfrm>
              <a:off x="4373325" y="908400"/>
              <a:ext cx="47750" cy="71625"/>
            </a:xfrm>
            <a:custGeom>
              <a:avLst/>
              <a:gdLst/>
              <a:ahLst/>
              <a:cxnLst/>
              <a:rect l="l" t="t" r="r" b="b"/>
              <a:pathLst>
                <a:path w="1910" h="2865" extrusionOk="0">
                  <a:moveTo>
                    <a:pt x="423" y="0"/>
                  </a:moveTo>
                  <a:cubicBezTo>
                    <a:pt x="198" y="0"/>
                    <a:pt x="10" y="207"/>
                    <a:pt x="10" y="463"/>
                  </a:cubicBezTo>
                  <a:lnTo>
                    <a:pt x="1" y="2865"/>
                  </a:lnTo>
                  <a:lnTo>
                    <a:pt x="1486" y="2865"/>
                  </a:lnTo>
                  <a:cubicBezTo>
                    <a:pt x="1713" y="2865"/>
                    <a:pt x="1910" y="2658"/>
                    <a:pt x="1910" y="2412"/>
                  </a:cubicBezTo>
                  <a:lnTo>
                    <a:pt x="1910" y="778"/>
                  </a:lnTo>
                  <a:cubicBezTo>
                    <a:pt x="1910" y="355"/>
                    <a:pt x="1595" y="0"/>
                    <a:pt x="1201"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3"/>
            <p:cNvSpPr/>
            <p:nvPr/>
          </p:nvSpPr>
          <p:spPr>
            <a:xfrm>
              <a:off x="4001825" y="1111125"/>
              <a:ext cx="400800" cy="51450"/>
            </a:xfrm>
            <a:custGeom>
              <a:avLst/>
              <a:gdLst/>
              <a:ahLst/>
              <a:cxnLst/>
              <a:rect l="l" t="t" r="r" b="b"/>
              <a:pathLst>
                <a:path w="16032" h="2058" extrusionOk="0">
                  <a:moveTo>
                    <a:pt x="1" y="0"/>
                  </a:moveTo>
                  <a:lnTo>
                    <a:pt x="1" y="2058"/>
                  </a:lnTo>
                  <a:lnTo>
                    <a:pt x="16031" y="2058"/>
                  </a:lnTo>
                  <a:lnTo>
                    <a:pt x="16031"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3"/>
            <p:cNvSpPr/>
            <p:nvPr/>
          </p:nvSpPr>
          <p:spPr>
            <a:xfrm>
              <a:off x="4009950" y="1120725"/>
              <a:ext cx="33250" cy="15025"/>
            </a:xfrm>
            <a:custGeom>
              <a:avLst/>
              <a:gdLst/>
              <a:ahLst/>
              <a:cxnLst/>
              <a:rect l="l" t="t" r="r" b="b"/>
              <a:pathLst>
                <a:path w="1330" h="601" extrusionOk="0">
                  <a:moveTo>
                    <a:pt x="168" y="1"/>
                  </a:moveTo>
                  <a:cubicBezTo>
                    <a:pt x="79" y="1"/>
                    <a:pt x="0" y="79"/>
                    <a:pt x="0" y="168"/>
                  </a:cubicBezTo>
                  <a:lnTo>
                    <a:pt x="0" y="434"/>
                  </a:lnTo>
                  <a:cubicBezTo>
                    <a:pt x="0" y="532"/>
                    <a:pt x="79" y="601"/>
                    <a:pt x="168" y="601"/>
                  </a:cubicBezTo>
                  <a:lnTo>
                    <a:pt x="1161" y="601"/>
                  </a:lnTo>
                  <a:cubicBezTo>
                    <a:pt x="1250" y="601"/>
                    <a:pt x="1329" y="532"/>
                    <a:pt x="1329" y="434"/>
                  </a:cubicBezTo>
                  <a:lnTo>
                    <a:pt x="1329" y="168"/>
                  </a:lnTo>
                  <a:cubicBezTo>
                    <a:pt x="1329" y="79"/>
                    <a:pt x="1250" y="1"/>
                    <a:pt x="1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3"/>
            <p:cNvSpPr/>
            <p:nvPr/>
          </p:nvSpPr>
          <p:spPr>
            <a:xfrm>
              <a:off x="4361275" y="1120725"/>
              <a:ext cx="32975" cy="15025"/>
            </a:xfrm>
            <a:custGeom>
              <a:avLst/>
              <a:gdLst/>
              <a:ahLst/>
              <a:cxnLst/>
              <a:rect l="l" t="t" r="r" b="b"/>
              <a:pathLst>
                <a:path w="1319" h="601" extrusionOk="0">
                  <a:moveTo>
                    <a:pt x="158" y="1"/>
                  </a:moveTo>
                  <a:cubicBezTo>
                    <a:pt x="69" y="1"/>
                    <a:pt x="0" y="79"/>
                    <a:pt x="0" y="168"/>
                  </a:cubicBezTo>
                  <a:lnTo>
                    <a:pt x="0" y="434"/>
                  </a:lnTo>
                  <a:cubicBezTo>
                    <a:pt x="0" y="532"/>
                    <a:pt x="69" y="601"/>
                    <a:pt x="158" y="601"/>
                  </a:cubicBezTo>
                  <a:lnTo>
                    <a:pt x="1161" y="601"/>
                  </a:lnTo>
                  <a:cubicBezTo>
                    <a:pt x="1250" y="601"/>
                    <a:pt x="1319" y="532"/>
                    <a:pt x="1319" y="434"/>
                  </a:cubicBezTo>
                  <a:lnTo>
                    <a:pt x="1319" y="168"/>
                  </a:lnTo>
                  <a:cubicBezTo>
                    <a:pt x="1319" y="79"/>
                    <a:pt x="1250" y="1"/>
                    <a:pt x="1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3"/>
            <p:cNvSpPr/>
            <p:nvPr/>
          </p:nvSpPr>
          <p:spPr>
            <a:xfrm>
              <a:off x="4158800" y="1120725"/>
              <a:ext cx="86850" cy="32250"/>
            </a:xfrm>
            <a:custGeom>
              <a:avLst/>
              <a:gdLst/>
              <a:ahLst/>
              <a:cxnLst/>
              <a:rect l="l" t="t" r="r" b="b"/>
              <a:pathLst>
                <a:path w="3474" h="1290" extrusionOk="0">
                  <a:moveTo>
                    <a:pt x="325" y="1"/>
                  </a:moveTo>
                  <a:cubicBezTo>
                    <a:pt x="148" y="1"/>
                    <a:pt x="0" y="148"/>
                    <a:pt x="0" y="335"/>
                  </a:cubicBezTo>
                  <a:lnTo>
                    <a:pt x="0" y="955"/>
                  </a:lnTo>
                  <a:cubicBezTo>
                    <a:pt x="0" y="1142"/>
                    <a:pt x="148" y="1289"/>
                    <a:pt x="325" y="1289"/>
                  </a:cubicBezTo>
                  <a:lnTo>
                    <a:pt x="3139" y="1289"/>
                  </a:lnTo>
                  <a:cubicBezTo>
                    <a:pt x="3327" y="1289"/>
                    <a:pt x="3474" y="1142"/>
                    <a:pt x="3474" y="955"/>
                  </a:cubicBezTo>
                  <a:lnTo>
                    <a:pt x="3474" y="335"/>
                  </a:lnTo>
                  <a:cubicBezTo>
                    <a:pt x="3474" y="148"/>
                    <a:pt x="3327" y="1"/>
                    <a:pt x="3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3"/>
            <p:cNvSpPr/>
            <p:nvPr/>
          </p:nvSpPr>
          <p:spPr>
            <a:xfrm>
              <a:off x="4016100" y="980250"/>
              <a:ext cx="372250" cy="47250"/>
            </a:xfrm>
            <a:custGeom>
              <a:avLst/>
              <a:gdLst/>
              <a:ahLst/>
              <a:cxnLst/>
              <a:rect l="l" t="t" r="r" b="b"/>
              <a:pathLst>
                <a:path w="14890" h="1890" extrusionOk="0">
                  <a:moveTo>
                    <a:pt x="867" y="0"/>
                  </a:moveTo>
                  <a:lnTo>
                    <a:pt x="1" y="1889"/>
                  </a:lnTo>
                  <a:lnTo>
                    <a:pt x="14890" y="1889"/>
                  </a:lnTo>
                  <a:lnTo>
                    <a:pt x="14024"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8"/>
        <p:cNvGrpSpPr/>
        <p:nvPr/>
      </p:nvGrpSpPr>
      <p:grpSpPr>
        <a:xfrm>
          <a:off x="0" y="0"/>
          <a:ext cx="0" cy="0"/>
          <a:chOff x="0" y="0"/>
          <a:chExt cx="0" cy="0"/>
        </a:xfrm>
      </p:grpSpPr>
      <p:sp>
        <p:nvSpPr>
          <p:cNvPr id="4269" name="Google Shape;4269;p26"/>
          <p:cNvSpPr/>
          <p:nvPr/>
        </p:nvSpPr>
        <p:spPr>
          <a:xfrm rot="10521406">
            <a:off x="7055635" y="3298089"/>
            <a:ext cx="2360308" cy="9038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6"/>
          <p:cNvSpPr/>
          <p:nvPr/>
        </p:nvSpPr>
        <p:spPr>
          <a:xfrm rot="-10521406" flipH="1">
            <a:off x="-204490" y="3298089"/>
            <a:ext cx="2360308" cy="9038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6"/>
          <p:cNvSpPr/>
          <p:nvPr/>
        </p:nvSpPr>
        <p:spPr>
          <a:xfrm rot="278594" flipH="1">
            <a:off x="7055635" y="1646627"/>
            <a:ext cx="2360308" cy="9038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chemeClr val="dk2"/>
                </a:solidFill>
              </a:rPr>
              <a:t>Contents</a:t>
            </a:r>
            <a:endParaRPr dirty="0">
              <a:solidFill>
                <a:schemeClr val="dk2"/>
              </a:solidFill>
            </a:endParaRPr>
          </a:p>
        </p:txBody>
      </p:sp>
      <p:sp>
        <p:nvSpPr>
          <p:cNvPr id="4273" name="Google Shape;4273;p26"/>
          <p:cNvSpPr/>
          <p:nvPr/>
        </p:nvSpPr>
        <p:spPr>
          <a:xfrm rot="-278594">
            <a:off x="-204490" y="1646627"/>
            <a:ext cx="2360308" cy="903847"/>
          </a:xfrm>
          <a:custGeom>
            <a:avLst/>
            <a:gdLst/>
            <a:ahLst/>
            <a:cxnLst/>
            <a:rect l="l" t="t" r="r" b="b"/>
            <a:pathLst>
              <a:path w="3622" h="1211" extrusionOk="0">
                <a:moveTo>
                  <a:pt x="0" y="0"/>
                </a:moveTo>
                <a:lnTo>
                  <a:pt x="0" y="1211"/>
                </a:lnTo>
                <a:lnTo>
                  <a:pt x="3149" y="1211"/>
                </a:lnTo>
                <a:lnTo>
                  <a:pt x="3622" y="591"/>
                </a:lnTo>
                <a:lnTo>
                  <a:pt x="3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6"/>
          <p:cNvSpPr txBox="1">
            <a:spLocks noGrp="1"/>
          </p:cNvSpPr>
          <p:nvPr>
            <p:ph type="title" idx="2"/>
          </p:nvPr>
        </p:nvSpPr>
        <p:spPr>
          <a:xfrm>
            <a:off x="726437" y="1555175"/>
            <a:ext cx="1435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01</a:t>
            </a:r>
            <a:endParaRPr/>
          </a:p>
        </p:txBody>
      </p:sp>
      <p:sp>
        <p:nvSpPr>
          <p:cNvPr id="4275" name="Google Shape;4275;p26"/>
          <p:cNvSpPr txBox="1">
            <a:spLocks noGrp="1"/>
          </p:cNvSpPr>
          <p:nvPr>
            <p:ph type="subTitle" idx="1"/>
          </p:nvPr>
        </p:nvSpPr>
        <p:spPr>
          <a:xfrm>
            <a:off x="2213100" y="1555175"/>
            <a:ext cx="2081700" cy="3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800" dirty="0"/>
              <a:t>Problem </a:t>
            </a:r>
            <a:r>
              <a:rPr lang="pt-BR" sz="1800" dirty="0">
                <a:solidFill>
                  <a:schemeClr val="dk2"/>
                </a:solidFill>
              </a:rPr>
              <a:t>Statement</a:t>
            </a:r>
            <a:endParaRPr sz="1800" dirty="0">
              <a:solidFill>
                <a:schemeClr val="dk2"/>
              </a:solidFill>
            </a:endParaRPr>
          </a:p>
        </p:txBody>
      </p:sp>
      <p:sp>
        <p:nvSpPr>
          <p:cNvPr id="4276" name="Google Shape;4276;p26"/>
          <p:cNvSpPr txBox="1">
            <a:spLocks noGrp="1"/>
          </p:cNvSpPr>
          <p:nvPr>
            <p:ph type="subTitle" idx="3"/>
          </p:nvPr>
        </p:nvSpPr>
        <p:spPr>
          <a:xfrm>
            <a:off x="2213100" y="1999525"/>
            <a:ext cx="2081700" cy="6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Brief Idea of our Project and related work</a:t>
            </a:r>
            <a:endParaRPr dirty="0"/>
          </a:p>
        </p:txBody>
      </p:sp>
      <p:sp>
        <p:nvSpPr>
          <p:cNvPr id="4277" name="Google Shape;4277;p26"/>
          <p:cNvSpPr txBox="1">
            <a:spLocks noGrp="1"/>
          </p:cNvSpPr>
          <p:nvPr>
            <p:ph type="title" idx="4"/>
          </p:nvPr>
        </p:nvSpPr>
        <p:spPr>
          <a:xfrm>
            <a:off x="726437" y="3258475"/>
            <a:ext cx="1435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03</a:t>
            </a:r>
            <a:endParaRPr/>
          </a:p>
        </p:txBody>
      </p:sp>
      <p:sp>
        <p:nvSpPr>
          <p:cNvPr id="4278" name="Google Shape;4278;p26"/>
          <p:cNvSpPr txBox="1">
            <a:spLocks noGrp="1"/>
          </p:cNvSpPr>
          <p:nvPr>
            <p:ph type="subTitle" idx="5"/>
          </p:nvPr>
        </p:nvSpPr>
        <p:spPr>
          <a:xfrm>
            <a:off x="2213100" y="3258475"/>
            <a:ext cx="2081700" cy="3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800" dirty="0"/>
              <a:t>System </a:t>
            </a:r>
            <a:r>
              <a:rPr lang="pt-BR" sz="1800" dirty="0">
                <a:solidFill>
                  <a:schemeClr val="dk2"/>
                </a:solidFill>
              </a:rPr>
              <a:t>Description</a:t>
            </a:r>
            <a:endParaRPr sz="1800" dirty="0">
              <a:solidFill>
                <a:schemeClr val="dk2"/>
              </a:solidFill>
            </a:endParaRPr>
          </a:p>
        </p:txBody>
      </p:sp>
      <p:sp>
        <p:nvSpPr>
          <p:cNvPr id="4279" name="Google Shape;4279;p26"/>
          <p:cNvSpPr txBox="1">
            <a:spLocks noGrp="1"/>
          </p:cNvSpPr>
          <p:nvPr>
            <p:ph type="subTitle" idx="6"/>
          </p:nvPr>
        </p:nvSpPr>
        <p:spPr>
          <a:xfrm>
            <a:off x="2213100" y="3702825"/>
            <a:ext cx="2081700" cy="66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r>
              <a:rPr lang="en-US" dirty="0"/>
              <a:t>Model Flow Architectural Diagram</a:t>
            </a:r>
          </a:p>
        </p:txBody>
      </p:sp>
      <p:sp>
        <p:nvSpPr>
          <p:cNvPr id="4280" name="Google Shape;4280;p26"/>
          <p:cNvSpPr txBox="1">
            <a:spLocks noGrp="1"/>
          </p:cNvSpPr>
          <p:nvPr>
            <p:ph type="title" idx="7"/>
          </p:nvPr>
        </p:nvSpPr>
        <p:spPr>
          <a:xfrm>
            <a:off x="6988200" y="1555175"/>
            <a:ext cx="1435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02</a:t>
            </a:r>
            <a:endParaRPr/>
          </a:p>
        </p:txBody>
      </p:sp>
      <p:sp>
        <p:nvSpPr>
          <p:cNvPr id="4281" name="Google Shape;4281;p26"/>
          <p:cNvSpPr txBox="1">
            <a:spLocks noGrp="1"/>
          </p:cNvSpPr>
          <p:nvPr>
            <p:ph type="subTitle" idx="8"/>
          </p:nvPr>
        </p:nvSpPr>
        <p:spPr>
          <a:xfrm>
            <a:off x="4853400" y="1555175"/>
            <a:ext cx="2081700" cy="36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sz="1800" dirty="0"/>
              <a:t>Technologies </a:t>
            </a:r>
            <a:r>
              <a:rPr lang="pt-BR" sz="1800" dirty="0">
                <a:solidFill>
                  <a:schemeClr val="dk2"/>
                </a:solidFill>
              </a:rPr>
              <a:t>Used</a:t>
            </a:r>
            <a:endParaRPr sz="1800" dirty="0">
              <a:solidFill>
                <a:schemeClr val="dk2"/>
              </a:solidFill>
            </a:endParaRPr>
          </a:p>
        </p:txBody>
      </p:sp>
      <p:sp>
        <p:nvSpPr>
          <p:cNvPr id="4282" name="Google Shape;4282;p26"/>
          <p:cNvSpPr txBox="1">
            <a:spLocks noGrp="1"/>
          </p:cNvSpPr>
          <p:nvPr>
            <p:ph type="subTitle" idx="9"/>
          </p:nvPr>
        </p:nvSpPr>
        <p:spPr>
          <a:xfrm>
            <a:off x="5039254" y="1945781"/>
            <a:ext cx="2081700" cy="66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r>
              <a:rPr lang="en-US" dirty="0"/>
              <a:t>Core Components of Intel </a:t>
            </a:r>
            <a:r>
              <a:rPr lang="en-US" dirty="0" err="1"/>
              <a:t>oneAPI</a:t>
            </a:r>
            <a:r>
              <a:rPr lang="en-US" dirty="0"/>
              <a:t> Used</a:t>
            </a:r>
          </a:p>
        </p:txBody>
      </p:sp>
      <p:sp>
        <p:nvSpPr>
          <p:cNvPr id="4283" name="Google Shape;4283;p26"/>
          <p:cNvSpPr txBox="1">
            <a:spLocks noGrp="1"/>
          </p:cNvSpPr>
          <p:nvPr>
            <p:ph type="title" idx="13"/>
          </p:nvPr>
        </p:nvSpPr>
        <p:spPr>
          <a:xfrm>
            <a:off x="6988200" y="3258475"/>
            <a:ext cx="14358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04</a:t>
            </a:r>
            <a:endParaRPr/>
          </a:p>
        </p:txBody>
      </p:sp>
      <p:sp>
        <p:nvSpPr>
          <p:cNvPr id="4284" name="Google Shape;4284;p26"/>
          <p:cNvSpPr txBox="1">
            <a:spLocks noGrp="1"/>
          </p:cNvSpPr>
          <p:nvPr>
            <p:ph type="subTitle" idx="14"/>
          </p:nvPr>
        </p:nvSpPr>
        <p:spPr>
          <a:xfrm>
            <a:off x="4853400" y="3258475"/>
            <a:ext cx="2081700" cy="36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sz="1800" dirty="0"/>
              <a:t>Conclusion</a:t>
            </a:r>
            <a:endParaRPr sz="1800" dirty="0">
              <a:solidFill>
                <a:schemeClr val="dk2"/>
              </a:solidFill>
            </a:endParaRPr>
          </a:p>
        </p:txBody>
      </p:sp>
      <p:sp>
        <p:nvSpPr>
          <p:cNvPr id="4285" name="Google Shape;4285;p26"/>
          <p:cNvSpPr txBox="1">
            <a:spLocks noGrp="1"/>
          </p:cNvSpPr>
          <p:nvPr>
            <p:ph type="subTitle" idx="15"/>
          </p:nvPr>
        </p:nvSpPr>
        <p:spPr>
          <a:xfrm>
            <a:off x="4853400" y="3702825"/>
            <a:ext cx="2081700" cy="66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dirty="0"/>
              <a:t>Future Work</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364600" y="1080973"/>
            <a:ext cx="4986550" cy="3083184"/>
          </a:xfrm>
          <a:prstGeom prst="rect">
            <a:avLst/>
          </a:prstGeom>
        </p:spPr>
        <p:txBody>
          <a:bodyPr spcFirstLastPara="1" wrap="square" lIns="91425" tIns="91425" rIns="91425" bIns="91425" anchor="t" anchorCtr="0">
            <a:noAutofit/>
          </a:bodyPr>
          <a:lstStyle/>
          <a:p>
            <a:pPr algn="l"/>
            <a:r>
              <a:rPr lang="en-US" sz="1400" b="1" i="0" dirty="0">
                <a:solidFill>
                  <a:schemeClr val="bg1"/>
                </a:solidFill>
                <a:effectLst/>
                <a:latin typeface="Anaheim" panose="020B0604020202020204" charset="0"/>
              </a:rPr>
              <a:t>The challenge is to develop a real-time object detection model for autonomous vehicles using computer vision techniques and </a:t>
            </a:r>
            <a:r>
              <a:rPr lang="en-US" sz="1400" b="1" u="sng" dirty="0">
                <a:solidFill>
                  <a:schemeClr val="bg1"/>
                </a:solidFill>
                <a:latin typeface="Anaheim" panose="020B0604020202020204" charset="0"/>
              </a:rPr>
              <a:t>Intel® AI Analytics Toolkits and its libraries,</a:t>
            </a:r>
            <a:r>
              <a:rPr lang="en-US" sz="1400" b="1" i="0" dirty="0">
                <a:solidFill>
                  <a:schemeClr val="bg1"/>
                </a:solidFill>
                <a:effectLst/>
                <a:latin typeface="Anaheim" panose="020B0604020202020204" charset="0"/>
              </a:rPr>
              <a:t> that can accurately detect objects such as pedestrians, vehicles, traffic signs, and traffic signals. The model should perform with high accuracy and low latency, ensuring safe navigation for autonomous vehicles.</a:t>
            </a:r>
          </a:p>
          <a:p>
            <a:pPr algn="l"/>
            <a:endParaRPr lang="en-US" sz="1400" b="1" i="0" dirty="0">
              <a:solidFill>
                <a:schemeClr val="bg1"/>
              </a:solidFill>
              <a:effectLst/>
              <a:latin typeface="Anaheim" panose="020B0604020202020204" charset="0"/>
            </a:endParaRPr>
          </a:p>
          <a:p>
            <a:pPr algn="l">
              <a:buFont typeface="Arial" panose="020B0604020202020204" pitchFamily="34" charset="0"/>
              <a:buChar char="•"/>
            </a:pPr>
            <a:r>
              <a:rPr lang="en-US" sz="1400" b="1" i="0" dirty="0">
                <a:solidFill>
                  <a:schemeClr val="bg1"/>
                </a:solidFill>
                <a:effectLst/>
                <a:latin typeface="Anaheim" panose="020B0604020202020204" charset="0"/>
              </a:rPr>
              <a:t>Testing the model on a dataset that includes real-world scenarios, including various weather conditions, lighting conditions, and road environments.</a:t>
            </a:r>
          </a:p>
          <a:p>
            <a:pPr marL="152400" indent="0" algn="l">
              <a:buNone/>
            </a:pPr>
            <a:endParaRPr lang="en-US" sz="1400" b="1" i="0" dirty="0">
              <a:solidFill>
                <a:schemeClr val="bg1"/>
              </a:solidFill>
              <a:effectLst/>
              <a:latin typeface="Anaheim" panose="020B0604020202020204" charset="0"/>
            </a:endParaRPr>
          </a:p>
          <a:p>
            <a:pPr algn="l">
              <a:buFont typeface="Arial" panose="020B0604020202020204" pitchFamily="34" charset="0"/>
              <a:buChar char="•"/>
            </a:pPr>
            <a:r>
              <a:rPr lang="en-US" sz="1400" b="1" i="0" dirty="0">
                <a:solidFill>
                  <a:schemeClr val="bg1"/>
                </a:solidFill>
                <a:effectLst/>
                <a:latin typeface="Anaheim" panose="020B0604020202020204" charset="0"/>
              </a:rPr>
              <a:t>Provide a comprehensive report detailing the approach, methodology, results, and challenges faced during the development and testing of the model.</a:t>
            </a:r>
          </a:p>
          <a:p>
            <a:endParaRPr lang="en-US" sz="1200" b="1" i="0" dirty="0">
              <a:solidFill>
                <a:schemeClr val="bg1"/>
              </a:solidFill>
              <a:effectLst/>
              <a:latin typeface="Anaheim" panose="020B0604020202020204" charset="0"/>
            </a:endParaRPr>
          </a:p>
        </p:txBody>
      </p:sp>
      <p:sp>
        <p:nvSpPr>
          <p:cNvPr id="4420" name="Google Shape;4420;p28"/>
          <p:cNvSpPr txBox="1">
            <a:spLocks noGrp="1"/>
          </p:cNvSpPr>
          <p:nvPr>
            <p:ph type="title"/>
          </p:nvPr>
        </p:nvSpPr>
        <p:spPr>
          <a:xfrm>
            <a:off x="730344" y="2465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PROBLEM </a:t>
            </a:r>
            <a:r>
              <a:rPr lang="pt-BR" sz="2800" dirty="0">
                <a:solidFill>
                  <a:schemeClr val="dk2"/>
                </a:solidFill>
              </a:rPr>
              <a:t>STATEMENT</a:t>
            </a:r>
            <a:endParaRPr sz="2800" dirty="0">
              <a:solidFill>
                <a:schemeClr val="dk2"/>
              </a:solidFill>
            </a:endParaRPr>
          </a:p>
        </p:txBody>
      </p:sp>
      <p:grpSp>
        <p:nvGrpSpPr>
          <p:cNvPr id="4421" name="Google Shape;4421;p28"/>
          <p:cNvGrpSpPr/>
          <p:nvPr/>
        </p:nvGrpSpPr>
        <p:grpSpPr>
          <a:xfrm>
            <a:off x="5287700" y="2893114"/>
            <a:ext cx="3614196" cy="2129790"/>
            <a:chOff x="5425400" y="2021300"/>
            <a:chExt cx="920650" cy="542525"/>
          </a:xfrm>
        </p:grpSpPr>
        <p:sp>
          <p:nvSpPr>
            <p:cNvPr id="4422" name="Google Shape;4422;p28"/>
            <p:cNvSpPr/>
            <p:nvPr/>
          </p:nvSpPr>
          <p:spPr>
            <a:xfrm>
              <a:off x="6131725" y="2117250"/>
              <a:ext cx="18475" cy="39875"/>
            </a:xfrm>
            <a:custGeom>
              <a:avLst/>
              <a:gdLst/>
              <a:ahLst/>
              <a:cxnLst/>
              <a:rect l="l" t="t" r="r" b="b"/>
              <a:pathLst>
                <a:path w="739" h="1595" extrusionOk="0">
                  <a:moveTo>
                    <a:pt x="177" y="0"/>
                  </a:moveTo>
                  <a:lnTo>
                    <a:pt x="0" y="70"/>
                  </a:lnTo>
                  <a:lnTo>
                    <a:pt x="562" y="1595"/>
                  </a:lnTo>
                  <a:lnTo>
                    <a:pt x="739" y="1536"/>
                  </a:lnTo>
                  <a:lnTo>
                    <a:pt x="177"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3" name="Google Shape;4423;p28"/>
            <p:cNvSpPr/>
            <p:nvPr/>
          </p:nvSpPr>
          <p:spPr>
            <a:xfrm>
              <a:off x="6080550" y="2203125"/>
              <a:ext cx="7175" cy="23650"/>
            </a:xfrm>
            <a:custGeom>
              <a:avLst/>
              <a:gdLst/>
              <a:ahLst/>
              <a:cxnLst/>
              <a:rect l="l" t="t" r="r" b="b"/>
              <a:pathLst>
                <a:path w="287" h="946" extrusionOk="0">
                  <a:moveTo>
                    <a:pt x="0" y="0"/>
                  </a:moveTo>
                  <a:lnTo>
                    <a:pt x="0" y="945"/>
                  </a:lnTo>
                  <a:lnTo>
                    <a:pt x="286" y="945"/>
                  </a:lnTo>
                  <a:lnTo>
                    <a:pt x="286"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4" name="Google Shape;4424;p28"/>
            <p:cNvSpPr/>
            <p:nvPr/>
          </p:nvSpPr>
          <p:spPr>
            <a:xfrm>
              <a:off x="6070950" y="2163275"/>
              <a:ext cx="26350" cy="51425"/>
            </a:xfrm>
            <a:custGeom>
              <a:avLst/>
              <a:gdLst/>
              <a:ahLst/>
              <a:cxnLst/>
              <a:rect l="l" t="t" r="r" b="b"/>
              <a:pathLst>
                <a:path w="1054" h="2057" extrusionOk="0">
                  <a:moveTo>
                    <a:pt x="532" y="0"/>
                  </a:moveTo>
                  <a:cubicBezTo>
                    <a:pt x="237" y="0"/>
                    <a:pt x="1" y="236"/>
                    <a:pt x="1" y="521"/>
                  </a:cubicBezTo>
                  <a:lnTo>
                    <a:pt x="1" y="2056"/>
                  </a:lnTo>
                  <a:lnTo>
                    <a:pt x="1054" y="2056"/>
                  </a:lnTo>
                  <a:lnTo>
                    <a:pt x="1054" y="521"/>
                  </a:lnTo>
                  <a:cubicBezTo>
                    <a:pt x="1054" y="236"/>
                    <a:pt x="817" y="0"/>
                    <a:pt x="532"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5" name="Google Shape;4425;p28"/>
            <p:cNvSpPr/>
            <p:nvPr/>
          </p:nvSpPr>
          <p:spPr>
            <a:xfrm>
              <a:off x="6068250" y="2221325"/>
              <a:ext cx="32500" cy="82425"/>
            </a:xfrm>
            <a:custGeom>
              <a:avLst/>
              <a:gdLst/>
              <a:ahLst/>
              <a:cxnLst/>
              <a:rect l="l" t="t" r="r" b="b"/>
              <a:pathLst>
                <a:path w="1300" h="3297" extrusionOk="0">
                  <a:moveTo>
                    <a:pt x="59" y="1"/>
                  </a:moveTo>
                  <a:cubicBezTo>
                    <a:pt x="30" y="1"/>
                    <a:pt x="0" y="20"/>
                    <a:pt x="0" y="60"/>
                  </a:cubicBezTo>
                  <a:lnTo>
                    <a:pt x="0" y="3297"/>
                  </a:lnTo>
                  <a:lnTo>
                    <a:pt x="1299" y="3297"/>
                  </a:lnTo>
                  <a:lnTo>
                    <a:pt x="1299" y="60"/>
                  </a:lnTo>
                  <a:cubicBezTo>
                    <a:pt x="1299" y="20"/>
                    <a:pt x="1270" y="1"/>
                    <a:pt x="1240" y="1"/>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6" name="Google Shape;4426;p28"/>
            <p:cNvSpPr/>
            <p:nvPr/>
          </p:nvSpPr>
          <p:spPr>
            <a:xfrm>
              <a:off x="6148225" y="2234125"/>
              <a:ext cx="42825" cy="41850"/>
            </a:xfrm>
            <a:custGeom>
              <a:avLst/>
              <a:gdLst/>
              <a:ahLst/>
              <a:cxnLst/>
              <a:rect l="l" t="t" r="r" b="b"/>
              <a:pathLst>
                <a:path w="1713" h="1674" extrusionOk="0">
                  <a:moveTo>
                    <a:pt x="1481" y="0"/>
                  </a:moveTo>
                  <a:cubicBezTo>
                    <a:pt x="1429" y="0"/>
                    <a:pt x="1378" y="20"/>
                    <a:pt x="1338" y="59"/>
                  </a:cubicBezTo>
                  <a:lnTo>
                    <a:pt x="79" y="1328"/>
                  </a:lnTo>
                  <a:cubicBezTo>
                    <a:pt x="0" y="1407"/>
                    <a:pt x="0" y="1536"/>
                    <a:pt x="79" y="1614"/>
                  </a:cubicBezTo>
                  <a:cubicBezTo>
                    <a:pt x="118" y="1654"/>
                    <a:pt x="170" y="1673"/>
                    <a:pt x="221" y="1673"/>
                  </a:cubicBezTo>
                  <a:cubicBezTo>
                    <a:pt x="273" y="1673"/>
                    <a:pt x="324" y="1654"/>
                    <a:pt x="364" y="1614"/>
                  </a:cubicBezTo>
                  <a:lnTo>
                    <a:pt x="1623" y="344"/>
                  </a:lnTo>
                  <a:cubicBezTo>
                    <a:pt x="1712" y="266"/>
                    <a:pt x="1712" y="138"/>
                    <a:pt x="1623" y="59"/>
                  </a:cubicBezTo>
                  <a:cubicBezTo>
                    <a:pt x="1584" y="20"/>
                    <a:pt x="1532" y="0"/>
                    <a:pt x="1481" y="0"/>
                  </a:cubicBez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7" name="Google Shape;4427;p28"/>
            <p:cNvSpPr/>
            <p:nvPr/>
          </p:nvSpPr>
          <p:spPr>
            <a:xfrm>
              <a:off x="6157550" y="2242225"/>
              <a:ext cx="54150" cy="35225"/>
            </a:xfrm>
            <a:custGeom>
              <a:avLst/>
              <a:gdLst/>
              <a:ahLst/>
              <a:cxnLst/>
              <a:rect l="l" t="t" r="r" b="b"/>
              <a:pathLst>
                <a:path w="2166" h="1409" extrusionOk="0">
                  <a:moveTo>
                    <a:pt x="2146" y="1"/>
                  </a:moveTo>
                  <a:cubicBezTo>
                    <a:pt x="1674" y="1"/>
                    <a:pt x="1221" y="188"/>
                    <a:pt x="887" y="523"/>
                  </a:cubicBezTo>
                  <a:lnTo>
                    <a:pt x="1" y="1408"/>
                  </a:lnTo>
                  <a:lnTo>
                    <a:pt x="2166" y="1408"/>
                  </a:lnTo>
                  <a:lnTo>
                    <a:pt x="2166"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8" name="Google Shape;4428;p28"/>
            <p:cNvSpPr/>
            <p:nvPr/>
          </p:nvSpPr>
          <p:spPr>
            <a:xfrm>
              <a:off x="5440650" y="2021300"/>
              <a:ext cx="610650" cy="426150"/>
            </a:xfrm>
            <a:custGeom>
              <a:avLst/>
              <a:gdLst/>
              <a:ahLst/>
              <a:cxnLst/>
              <a:rect l="l" t="t" r="r" b="b"/>
              <a:pathLst>
                <a:path w="24426" h="17046" extrusionOk="0">
                  <a:moveTo>
                    <a:pt x="23855" y="0"/>
                  </a:moveTo>
                  <a:lnTo>
                    <a:pt x="1240" y="788"/>
                  </a:lnTo>
                  <a:lnTo>
                    <a:pt x="0" y="16927"/>
                  </a:lnTo>
                  <a:lnTo>
                    <a:pt x="24426" y="17045"/>
                  </a:lnTo>
                  <a:lnTo>
                    <a:pt x="23855"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29" name="Google Shape;4429;p28"/>
            <p:cNvSpPr/>
            <p:nvPr/>
          </p:nvSpPr>
          <p:spPr>
            <a:xfrm>
              <a:off x="5478275" y="2061150"/>
              <a:ext cx="549650" cy="1025"/>
            </a:xfrm>
            <a:custGeom>
              <a:avLst/>
              <a:gdLst/>
              <a:ahLst/>
              <a:cxnLst/>
              <a:rect l="l" t="t" r="r" b="b"/>
              <a:pathLst>
                <a:path w="21986" h="41" extrusionOk="0">
                  <a:moveTo>
                    <a:pt x="20" y="1"/>
                  </a:moveTo>
                  <a:cubicBezTo>
                    <a:pt x="11" y="1"/>
                    <a:pt x="1" y="11"/>
                    <a:pt x="1" y="20"/>
                  </a:cubicBezTo>
                  <a:cubicBezTo>
                    <a:pt x="1" y="31"/>
                    <a:pt x="11" y="40"/>
                    <a:pt x="20" y="40"/>
                  </a:cubicBezTo>
                  <a:lnTo>
                    <a:pt x="21956" y="40"/>
                  </a:lnTo>
                  <a:cubicBezTo>
                    <a:pt x="21976" y="40"/>
                    <a:pt x="21985" y="31"/>
                    <a:pt x="21985" y="20"/>
                  </a:cubicBezTo>
                  <a:cubicBezTo>
                    <a:pt x="21985" y="11"/>
                    <a:pt x="21976" y="1"/>
                    <a:pt x="219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0" name="Google Shape;4430;p28"/>
            <p:cNvSpPr/>
            <p:nvPr/>
          </p:nvSpPr>
          <p:spPr>
            <a:xfrm>
              <a:off x="5477550" y="2074700"/>
              <a:ext cx="550625" cy="1000"/>
            </a:xfrm>
            <a:custGeom>
              <a:avLst/>
              <a:gdLst/>
              <a:ahLst/>
              <a:cxnLst/>
              <a:rect l="l" t="t" r="r" b="b"/>
              <a:pathLst>
                <a:path w="22025" h="40" extrusionOk="0">
                  <a:moveTo>
                    <a:pt x="20" y="0"/>
                  </a:moveTo>
                  <a:cubicBezTo>
                    <a:pt x="1" y="0"/>
                    <a:pt x="1" y="10"/>
                    <a:pt x="1" y="20"/>
                  </a:cubicBezTo>
                  <a:cubicBezTo>
                    <a:pt x="1" y="29"/>
                    <a:pt x="1" y="40"/>
                    <a:pt x="20" y="40"/>
                  </a:cubicBezTo>
                  <a:lnTo>
                    <a:pt x="22005" y="40"/>
                  </a:lnTo>
                  <a:cubicBezTo>
                    <a:pt x="22014" y="40"/>
                    <a:pt x="22025" y="29"/>
                    <a:pt x="22025" y="20"/>
                  </a:cubicBezTo>
                  <a:cubicBezTo>
                    <a:pt x="22025" y="10"/>
                    <a:pt x="22014" y="0"/>
                    <a:pt x="22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1" name="Google Shape;4431;p28"/>
            <p:cNvSpPr/>
            <p:nvPr/>
          </p:nvSpPr>
          <p:spPr>
            <a:xfrm>
              <a:off x="5476575" y="2088225"/>
              <a:ext cx="551850" cy="1000"/>
            </a:xfrm>
            <a:custGeom>
              <a:avLst/>
              <a:gdLst/>
              <a:ahLst/>
              <a:cxnLst/>
              <a:rect l="l" t="t" r="r" b="b"/>
              <a:pathLst>
                <a:path w="22074" h="40" extrusionOk="0">
                  <a:moveTo>
                    <a:pt x="20" y="0"/>
                  </a:moveTo>
                  <a:cubicBezTo>
                    <a:pt x="10" y="0"/>
                    <a:pt x="0" y="10"/>
                    <a:pt x="0" y="20"/>
                  </a:cubicBezTo>
                  <a:cubicBezTo>
                    <a:pt x="0" y="30"/>
                    <a:pt x="10" y="40"/>
                    <a:pt x="20" y="40"/>
                  </a:cubicBezTo>
                  <a:lnTo>
                    <a:pt x="22053" y="40"/>
                  </a:lnTo>
                  <a:cubicBezTo>
                    <a:pt x="22064" y="40"/>
                    <a:pt x="22073" y="30"/>
                    <a:pt x="22073" y="20"/>
                  </a:cubicBezTo>
                  <a:cubicBezTo>
                    <a:pt x="22073" y="10"/>
                    <a:pt x="22064" y="0"/>
                    <a:pt x="22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2" name="Google Shape;4432;p28"/>
            <p:cNvSpPr/>
            <p:nvPr/>
          </p:nvSpPr>
          <p:spPr>
            <a:xfrm>
              <a:off x="5475575" y="2101750"/>
              <a:ext cx="553100" cy="1025"/>
            </a:xfrm>
            <a:custGeom>
              <a:avLst/>
              <a:gdLst/>
              <a:ahLst/>
              <a:cxnLst/>
              <a:rect l="l" t="t" r="r" b="b"/>
              <a:pathLst>
                <a:path w="22124" h="41" extrusionOk="0">
                  <a:moveTo>
                    <a:pt x="21" y="1"/>
                  </a:moveTo>
                  <a:cubicBezTo>
                    <a:pt x="10" y="1"/>
                    <a:pt x="1" y="10"/>
                    <a:pt x="1" y="21"/>
                  </a:cubicBezTo>
                  <a:cubicBezTo>
                    <a:pt x="1" y="30"/>
                    <a:pt x="10" y="40"/>
                    <a:pt x="21" y="40"/>
                  </a:cubicBezTo>
                  <a:lnTo>
                    <a:pt x="22104" y="40"/>
                  </a:lnTo>
                  <a:cubicBezTo>
                    <a:pt x="22113" y="40"/>
                    <a:pt x="22123" y="30"/>
                    <a:pt x="22123" y="21"/>
                  </a:cubicBezTo>
                  <a:cubicBezTo>
                    <a:pt x="22123" y="10"/>
                    <a:pt x="22113" y="1"/>
                    <a:pt x="22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3" name="Google Shape;4433;p28"/>
            <p:cNvSpPr/>
            <p:nvPr/>
          </p:nvSpPr>
          <p:spPr>
            <a:xfrm>
              <a:off x="5474825" y="2115275"/>
              <a:ext cx="554075" cy="1025"/>
            </a:xfrm>
            <a:custGeom>
              <a:avLst/>
              <a:gdLst/>
              <a:ahLst/>
              <a:cxnLst/>
              <a:rect l="l" t="t" r="r" b="b"/>
              <a:pathLst>
                <a:path w="22163" h="41" extrusionOk="0">
                  <a:moveTo>
                    <a:pt x="21" y="1"/>
                  </a:moveTo>
                  <a:cubicBezTo>
                    <a:pt x="11" y="1"/>
                    <a:pt x="1" y="11"/>
                    <a:pt x="1" y="20"/>
                  </a:cubicBezTo>
                  <a:cubicBezTo>
                    <a:pt x="1" y="31"/>
                    <a:pt x="11" y="40"/>
                    <a:pt x="21" y="40"/>
                  </a:cubicBezTo>
                  <a:lnTo>
                    <a:pt x="22143" y="40"/>
                  </a:lnTo>
                  <a:cubicBezTo>
                    <a:pt x="22153" y="40"/>
                    <a:pt x="22163" y="31"/>
                    <a:pt x="22163" y="20"/>
                  </a:cubicBezTo>
                  <a:cubicBezTo>
                    <a:pt x="22163" y="11"/>
                    <a:pt x="22153" y="1"/>
                    <a:pt x="22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4" name="Google Shape;4434;p28"/>
            <p:cNvSpPr/>
            <p:nvPr/>
          </p:nvSpPr>
          <p:spPr>
            <a:xfrm>
              <a:off x="5473850" y="2128825"/>
              <a:ext cx="555300" cy="1000"/>
            </a:xfrm>
            <a:custGeom>
              <a:avLst/>
              <a:gdLst/>
              <a:ahLst/>
              <a:cxnLst/>
              <a:rect l="l" t="t" r="r" b="b"/>
              <a:pathLst>
                <a:path w="22212" h="40" extrusionOk="0">
                  <a:moveTo>
                    <a:pt x="20" y="0"/>
                  </a:moveTo>
                  <a:cubicBezTo>
                    <a:pt x="11" y="0"/>
                    <a:pt x="1" y="10"/>
                    <a:pt x="1" y="20"/>
                  </a:cubicBezTo>
                  <a:cubicBezTo>
                    <a:pt x="1" y="29"/>
                    <a:pt x="11" y="40"/>
                    <a:pt x="20" y="40"/>
                  </a:cubicBezTo>
                  <a:lnTo>
                    <a:pt x="22192" y="40"/>
                  </a:lnTo>
                  <a:cubicBezTo>
                    <a:pt x="22202" y="40"/>
                    <a:pt x="22212" y="29"/>
                    <a:pt x="22212" y="20"/>
                  </a:cubicBezTo>
                  <a:cubicBezTo>
                    <a:pt x="22212" y="10"/>
                    <a:pt x="22202" y="0"/>
                    <a:pt x="22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5" name="Google Shape;4435;p28"/>
            <p:cNvSpPr/>
            <p:nvPr/>
          </p:nvSpPr>
          <p:spPr>
            <a:xfrm>
              <a:off x="5473125" y="2142350"/>
              <a:ext cx="556275" cy="1000"/>
            </a:xfrm>
            <a:custGeom>
              <a:avLst/>
              <a:gdLst/>
              <a:ahLst/>
              <a:cxnLst/>
              <a:rect l="l" t="t" r="r" b="b"/>
              <a:pathLst>
                <a:path w="22251" h="40" extrusionOk="0">
                  <a:moveTo>
                    <a:pt x="20" y="0"/>
                  </a:moveTo>
                  <a:cubicBezTo>
                    <a:pt x="0" y="0"/>
                    <a:pt x="0" y="10"/>
                    <a:pt x="0" y="20"/>
                  </a:cubicBezTo>
                  <a:cubicBezTo>
                    <a:pt x="0" y="30"/>
                    <a:pt x="0" y="40"/>
                    <a:pt x="20" y="40"/>
                  </a:cubicBezTo>
                  <a:lnTo>
                    <a:pt x="22231" y="40"/>
                  </a:lnTo>
                  <a:cubicBezTo>
                    <a:pt x="22250" y="40"/>
                    <a:pt x="22250" y="30"/>
                    <a:pt x="22250" y="20"/>
                  </a:cubicBezTo>
                  <a:cubicBezTo>
                    <a:pt x="22250" y="10"/>
                    <a:pt x="22250" y="0"/>
                    <a:pt x="222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6" name="Google Shape;4436;p28"/>
            <p:cNvSpPr/>
            <p:nvPr/>
          </p:nvSpPr>
          <p:spPr>
            <a:xfrm>
              <a:off x="5472150" y="2155875"/>
              <a:ext cx="557750" cy="1025"/>
            </a:xfrm>
            <a:custGeom>
              <a:avLst/>
              <a:gdLst/>
              <a:ahLst/>
              <a:cxnLst/>
              <a:rect l="l" t="t" r="r" b="b"/>
              <a:pathLst>
                <a:path w="22310" h="41" extrusionOk="0">
                  <a:moveTo>
                    <a:pt x="20" y="1"/>
                  </a:moveTo>
                  <a:cubicBezTo>
                    <a:pt x="10" y="1"/>
                    <a:pt x="0" y="10"/>
                    <a:pt x="0" y="21"/>
                  </a:cubicBezTo>
                  <a:cubicBezTo>
                    <a:pt x="0" y="30"/>
                    <a:pt x="10" y="40"/>
                    <a:pt x="20" y="40"/>
                  </a:cubicBezTo>
                  <a:lnTo>
                    <a:pt x="22289" y="40"/>
                  </a:lnTo>
                  <a:cubicBezTo>
                    <a:pt x="22300" y="40"/>
                    <a:pt x="22309" y="30"/>
                    <a:pt x="22309" y="21"/>
                  </a:cubicBezTo>
                  <a:cubicBezTo>
                    <a:pt x="22309" y="10"/>
                    <a:pt x="22300" y="1"/>
                    <a:pt x="22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7" name="Google Shape;4437;p28"/>
            <p:cNvSpPr/>
            <p:nvPr/>
          </p:nvSpPr>
          <p:spPr>
            <a:xfrm>
              <a:off x="5471150" y="2169400"/>
              <a:ext cx="559000" cy="1025"/>
            </a:xfrm>
            <a:custGeom>
              <a:avLst/>
              <a:gdLst/>
              <a:ahLst/>
              <a:cxnLst/>
              <a:rect l="l" t="t" r="r" b="b"/>
              <a:pathLst>
                <a:path w="22360" h="41" extrusionOk="0">
                  <a:moveTo>
                    <a:pt x="20" y="1"/>
                  </a:moveTo>
                  <a:cubicBezTo>
                    <a:pt x="10" y="1"/>
                    <a:pt x="1" y="11"/>
                    <a:pt x="1" y="20"/>
                  </a:cubicBezTo>
                  <a:cubicBezTo>
                    <a:pt x="1" y="31"/>
                    <a:pt x="10" y="40"/>
                    <a:pt x="20" y="40"/>
                  </a:cubicBezTo>
                  <a:lnTo>
                    <a:pt x="22340" y="40"/>
                  </a:lnTo>
                  <a:cubicBezTo>
                    <a:pt x="22349" y="40"/>
                    <a:pt x="22359" y="31"/>
                    <a:pt x="22359" y="20"/>
                  </a:cubicBezTo>
                  <a:cubicBezTo>
                    <a:pt x="22359" y="11"/>
                    <a:pt x="22349" y="1"/>
                    <a:pt x="22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8" name="Google Shape;4438;p28"/>
            <p:cNvSpPr/>
            <p:nvPr/>
          </p:nvSpPr>
          <p:spPr>
            <a:xfrm>
              <a:off x="5470400" y="2182950"/>
              <a:ext cx="559975" cy="1000"/>
            </a:xfrm>
            <a:custGeom>
              <a:avLst/>
              <a:gdLst/>
              <a:ahLst/>
              <a:cxnLst/>
              <a:rect l="l" t="t" r="r" b="b"/>
              <a:pathLst>
                <a:path w="22399" h="40" extrusionOk="0">
                  <a:moveTo>
                    <a:pt x="21" y="0"/>
                  </a:moveTo>
                  <a:cubicBezTo>
                    <a:pt x="11" y="0"/>
                    <a:pt x="1" y="10"/>
                    <a:pt x="1" y="20"/>
                  </a:cubicBezTo>
                  <a:cubicBezTo>
                    <a:pt x="1" y="30"/>
                    <a:pt x="11" y="40"/>
                    <a:pt x="21" y="40"/>
                  </a:cubicBezTo>
                  <a:lnTo>
                    <a:pt x="22379" y="40"/>
                  </a:lnTo>
                  <a:cubicBezTo>
                    <a:pt x="22389" y="40"/>
                    <a:pt x="22399" y="30"/>
                    <a:pt x="22399" y="20"/>
                  </a:cubicBezTo>
                  <a:cubicBezTo>
                    <a:pt x="22399" y="10"/>
                    <a:pt x="22389" y="0"/>
                    <a:pt x="22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39" name="Google Shape;4439;p28"/>
            <p:cNvSpPr/>
            <p:nvPr/>
          </p:nvSpPr>
          <p:spPr>
            <a:xfrm>
              <a:off x="5469425" y="2196475"/>
              <a:ext cx="561225" cy="1000"/>
            </a:xfrm>
            <a:custGeom>
              <a:avLst/>
              <a:gdLst/>
              <a:ahLst/>
              <a:cxnLst/>
              <a:rect l="l" t="t" r="r" b="b"/>
              <a:pathLst>
                <a:path w="22449" h="40" extrusionOk="0">
                  <a:moveTo>
                    <a:pt x="20" y="0"/>
                  </a:moveTo>
                  <a:cubicBezTo>
                    <a:pt x="11" y="0"/>
                    <a:pt x="0" y="0"/>
                    <a:pt x="0" y="20"/>
                  </a:cubicBezTo>
                  <a:cubicBezTo>
                    <a:pt x="0" y="30"/>
                    <a:pt x="11" y="40"/>
                    <a:pt x="20" y="40"/>
                  </a:cubicBezTo>
                  <a:lnTo>
                    <a:pt x="22428" y="40"/>
                  </a:lnTo>
                  <a:cubicBezTo>
                    <a:pt x="22438" y="40"/>
                    <a:pt x="22448" y="30"/>
                    <a:pt x="22448" y="20"/>
                  </a:cubicBezTo>
                  <a:cubicBezTo>
                    <a:pt x="22448" y="0"/>
                    <a:pt x="22438" y="0"/>
                    <a:pt x="224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0" name="Google Shape;4440;p28"/>
            <p:cNvSpPr/>
            <p:nvPr/>
          </p:nvSpPr>
          <p:spPr>
            <a:xfrm>
              <a:off x="5468700" y="2210000"/>
              <a:ext cx="562175" cy="1025"/>
            </a:xfrm>
            <a:custGeom>
              <a:avLst/>
              <a:gdLst/>
              <a:ahLst/>
              <a:cxnLst/>
              <a:rect l="l" t="t" r="r" b="b"/>
              <a:pathLst>
                <a:path w="22487" h="41" extrusionOk="0">
                  <a:moveTo>
                    <a:pt x="20" y="1"/>
                  </a:moveTo>
                  <a:cubicBezTo>
                    <a:pt x="10" y="1"/>
                    <a:pt x="0" y="1"/>
                    <a:pt x="0" y="21"/>
                  </a:cubicBezTo>
                  <a:cubicBezTo>
                    <a:pt x="0" y="30"/>
                    <a:pt x="10" y="40"/>
                    <a:pt x="20" y="40"/>
                  </a:cubicBezTo>
                  <a:lnTo>
                    <a:pt x="22467" y="40"/>
                  </a:lnTo>
                  <a:cubicBezTo>
                    <a:pt x="22477" y="40"/>
                    <a:pt x="22486" y="30"/>
                    <a:pt x="22486" y="21"/>
                  </a:cubicBezTo>
                  <a:cubicBezTo>
                    <a:pt x="22486" y="1"/>
                    <a:pt x="22477" y="1"/>
                    <a:pt x="22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1" name="Google Shape;4441;p28"/>
            <p:cNvSpPr/>
            <p:nvPr/>
          </p:nvSpPr>
          <p:spPr>
            <a:xfrm>
              <a:off x="5467700" y="2223300"/>
              <a:ext cx="563425" cy="1250"/>
            </a:xfrm>
            <a:custGeom>
              <a:avLst/>
              <a:gdLst/>
              <a:ahLst/>
              <a:cxnLst/>
              <a:rect l="l" t="t" r="r" b="b"/>
              <a:pathLst>
                <a:path w="22537" h="50" extrusionOk="0">
                  <a:moveTo>
                    <a:pt x="21" y="0"/>
                  </a:moveTo>
                  <a:cubicBezTo>
                    <a:pt x="10" y="0"/>
                    <a:pt x="1" y="10"/>
                    <a:pt x="1" y="29"/>
                  </a:cubicBezTo>
                  <a:cubicBezTo>
                    <a:pt x="1" y="40"/>
                    <a:pt x="10" y="49"/>
                    <a:pt x="21" y="49"/>
                  </a:cubicBezTo>
                  <a:lnTo>
                    <a:pt x="22517" y="49"/>
                  </a:lnTo>
                  <a:cubicBezTo>
                    <a:pt x="22526" y="49"/>
                    <a:pt x="22537" y="40"/>
                    <a:pt x="22537" y="29"/>
                  </a:cubicBezTo>
                  <a:cubicBezTo>
                    <a:pt x="22537" y="10"/>
                    <a:pt x="22526" y="0"/>
                    <a:pt x="22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2" name="Google Shape;4442;p28"/>
            <p:cNvSpPr/>
            <p:nvPr/>
          </p:nvSpPr>
          <p:spPr>
            <a:xfrm>
              <a:off x="5466725" y="2236825"/>
              <a:ext cx="564900" cy="1250"/>
            </a:xfrm>
            <a:custGeom>
              <a:avLst/>
              <a:gdLst/>
              <a:ahLst/>
              <a:cxnLst/>
              <a:rect l="l" t="t" r="r" b="b"/>
              <a:pathLst>
                <a:path w="22596" h="50" extrusionOk="0">
                  <a:moveTo>
                    <a:pt x="20" y="0"/>
                  </a:moveTo>
                  <a:cubicBezTo>
                    <a:pt x="10" y="0"/>
                    <a:pt x="1" y="10"/>
                    <a:pt x="1" y="20"/>
                  </a:cubicBezTo>
                  <a:cubicBezTo>
                    <a:pt x="1" y="40"/>
                    <a:pt x="10" y="50"/>
                    <a:pt x="20" y="50"/>
                  </a:cubicBezTo>
                  <a:lnTo>
                    <a:pt x="22576" y="50"/>
                  </a:lnTo>
                  <a:cubicBezTo>
                    <a:pt x="22585" y="50"/>
                    <a:pt x="22595" y="40"/>
                    <a:pt x="22595" y="20"/>
                  </a:cubicBezTo>
                  <a:cubicBezTo>
                    <a:pt x="22595" y="10"/>
                    <a:pt x="22585" y="0"/>
                    <a:pt x="22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3" name="Google Shape;4443;p28"/>
            <p:cNvSpPr/>
            <p:nvPr/>
          </p:nvSpPr>
          <p:spPr>
            <a:xfrm>
              <a:off x="5465975" y="2250350"/>
              <a:ext cx="565875" cy="1025"/>
            </a:xfrm>
            <a:custGeom>
              <a:avLst/>
              <a:gdLst/>
              <a:ahLst/>
              <a:cxnLst/>
              <a:rect l="l" t="t" r="r" b="b"/>
              <a:pathLst>
                <a:path w="22635" h="41" extrusionOk="0">
                  <a:moveTo>
                    <a:pt x="20" y="1"/>
                  </a:moveTo>
                  <a:cubicBezTo>
                    <a:pt x="11" y="1"/>
                    <a:pt x="1" y="10"/>
                    <a:pt x="1" y="20"/>
                  </a:cubicBezTo>
                  <a:cubicBezTo>
                    <a:pt x="1" y="40"/>
                    <a:pt x="11" y="40"/>
                    <a:pt x="20" y="40"/>
                  </a:cubicBezTo>
                  <a:lnTo>
                    <a:pt x="22615" y="40"/>
                  </a:lnTo>
                  <a:cubicBezTo>
                    <a:pt x="22625" y="40"/>
                    <a:pt x="22635" y="40"/>
                    <a:pt x="22635" y="20"/>
                  </a:cubicBezTo>
                  <a:cubicBezTo>
                    <a:pt x="22635" y="10"/>
                    <a:pt x="22625" y="1"/>
                    <a:pt x="22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4" name="Google Shape;4444;p28"/>
            <p:cNvSpPr/>
            <p:nvPr/>
          </p:nvSpPr>
          <p:spPr>
            <a:xfrm>
              <a:off x="5465000" y="2263875"/>
              <a:ext cx="567125" cy="1025"/>
            </a:xfrm>
            <a:custGeom>
              <a:avLst/>
              <a:gdLst/>
              <a:ahLst/>
              <a:cxnLst/>
              <a:rect l="l" t="t" r="r" b="b"/>
              <a:pathLst>
                <a:path w="22685" h="41" extrusionOk="0">
                  <a:moveTo>
                    <a:pt x="20" y="1"/>
                  </a:moveTo>
                  <a:cubicBezTo>
                    <a:pt x="11" y="1"/>
                    <a:pt x="0" y="11"/>
                    <a:pt x="0" y="20"/>
                  </a:cubicBezTo>
                  <a:cubicBezTo>
                    <a:pt x="0" y="31"/>
                    <a:pt x="11" y="40"/>
                    <a:pt x="20" y="40"/>
                  </a:cubicBezTo>
                  <a:lnTo>
                    <a:pt x="22664" y="40"/>
                  </a:lnTo>
                  <a:cubicBezTo>
                    <a:pt x="22674" y="40"/>
                    <a:pt x="22684" y="31"/>
                    <a:pt x="22684" y="20"/>
                  </a:cubicBezTo>
                  <a:cubicBezTo>
                    <a:pt x="22684" y="11"/>
                    <a:pt x="22674" y="1"/>
                    <a:pt x="226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5" name="Google Shape;4445;p28"/>
            <p:cNvSpPr/>
            <p:nvPr/>
          </p:nvSpPr>
          <p:spPr>
            <a:xfrm>
              <a:off x="5464275" y="2277425"/>
              <a:ext cx="568075" cy="1000"/>
            </a:xfrm>
            <a:custGeom>
              <a:avLst/>
              <a:gdLst/>
              <a:ahLst/>
              <a:cxnLst/>
              <a:rect l="l" t="t" r="r" b="b"/>
              <a:pathLst>
                <a:path w="22723" h="40" extrusionOk="0">
                  <a:moveTo>
                    <a:pt x="20" y="0"/>
                  </a:moveTo>
                  <a:cubicBezTo>
                    <a:pt x="10" y="0"/>
                    <a:pt x="0" y="10"/>
                    <a:pt x="0" y="20"/>
                  </a:cubicBezTo>
                  <a:cubicBezTo>
                    <a:pt x="0" y="29"/>
                    <a:pt x="10" y="40"/>
                    <a:pt x="20" y="40"/>
                  </a:cubicBezTo>
                  <a:lnTo>
                    <a:pt x="22703" y="40"/>
                  </a:lnTo>
                  <a:cubicBezTo>
                    <a:pt x="22713" y="40"/>
                    <a:pt x="22723" y="29"/>
                    <a:pt x="22723" y="20"/>
                  </a:cubicBezTo>
                  <a:cubicBezTo>
                    <a:pt x="22723" y="10"/>
                    <a:pt x="22713" y="0"/>
                    <a:pt x="22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6" name="Google Shape;4446;p28"/>
            <p:cNvSpPr/>
            <p:nvPr/>
          </p:nvSpPr>
          <p:spPr>
            <a:xfrm>
              <a:off x="5463275" y="2290950"/>
              <a:ext cx="569325" cy="1000"/>
            </a:xfrm>
            <a:custGeom>
              <a:avLst/>
              <a:gdLst/>
              <a:ahLst/>
              <a:cxnLst/>
              <a:rect l="l" t="t" r="r" b="b"/>
              <a:pathLst>
                <a:path w="22773" h="40" extrusionOk="0">
                  <a:moveTo>
                    <a:pt x="21" y="0"/>
                  </a:moveTo>
                  <a:cubicBezTo>
                    <a:pt x="10" y="0"/>
                    <a:pt x="1" y="10"/>
                    <a:pt x="1" y="20"/>
                  </a:cubicBezTo>
                  <a:cubicBezTo>
                    <a:pt x="1" y="30"/>
                    <a:pt x="10" y="40"/>
                    <a:pt x="21" y="40"/>
                  </a:cubicBezTo>
                  <a:lnTo>
                    <a:pt x="22753" y="40"/>
                  </a:lnTo>
                  <a:cubicBezTo>
                    <a:pt x="22763" y="40"/>
                    <a:pt x="22773" y="30"/>
                    <a:pt x="22773" y="20"/>
                  </a:cubicBezTo>
                  <a:cubicBezTo>
                    <a:pt x="22773" y="10"/>
                    <a:pt x="22763" y="0"/>
                    <a:pt x="227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7" name="Google Shape;4447;p28"/>
            <p:cNvSpPr/>
            <p:nvPr/>
          </p:nvSpPr>
          <p:spPr>
            <a:xfrm>
              <a:off x="5462300" y="2304475"/>
              <a:ext cx="570550" cy="1025"/>
            </a:xfrm>
            <a:custGeom>
              <a:avLst/>
              <a:gdLst/>
              <a:ahLst/>
              <a:cxnLst/>
              <a:rect l="l" t="t" r="r" b="b"/>
              <a:pathLst>
                <a:path w="22822" h="41" extrusionOk="0">
                  <a:moveTo>
                    <a:pt x="30" y="1"/>
                  </a:moveTo>
                  <a:cubicBezTo>
                    <a:pt x="10" y="1"/>
                    <a:pt x="0" y="10"/>
                    <a:pt x="0" y="21"/>
                  </a:cubicBezTo>
                  <a:cubicBezTo>
                    <a:pt x="0" y="30"/>
                    <a:pt x="10" y="40"/>
                    <a:pt x="30" y="40"/>
                  </a:cubicBezTo>
                  <a:lnTo>
                    <a:pt x="22802" y="40"/>
                  </a:lnTo>
                  <a:cubicBezTo>
                    <a:pt x="22812" y="40"/>
                    <a:pt x="22821" y="30"/>
                    <a:pt x="22821" y="21"/>
                  </a:cubicBezTo>
                  <a:cubicBezTo>
                    <a:pt x="22821" y="10"/>
                    <a:pt x="22812" y="1"/>
                    <a:pt x="2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8" name="Google Shape;4448;p28"/>
            <p:cNvSpPr/>
            <p:nvPr/>
          </p:nvSpPr>
          <p:spPr>
            <a:xfrm>
              <a:off x="5461550" y="2318000"/>
              <a:ext cx="571775" cy="1025"/>
            </a:xfrm>
            <a:custGeom>
              <a:avLst/>
              <a:gdLst/>
              <a:ahLst/>
              <a:cxnLst/>
              <a:rect l="l" t="t" r="r" b="b"/>
              <a:pathLst>
                <a:path w="22871" h="41" extrusionOk="0">
                  <a:moveTo>
                    <a:pt x="20" y="1"/>
                  </a:moveTo>
                  <a:cubicBezTo>
                    <a:pt x="11" y="1"/>
                    <a:pt x="1" y="11"/>
                    <a:pt x="1" y="20"/>
                  </a:cubicBezTo>
                  <a:cubicBezTo>
                    <a:pt x="1" y="31"/>
                    <a:pt x="11" y="40"/>
                    <a:pt x="20" y="40"/>
                  </a:cubicBezTo>
                  <a:lnTo>
                    <a:pt x="22842" y="40"/>
                  </a:lnTo>
                  <a:cubicBezTo>
                    <a:pt x="22861" y="40"/>
                    <a:pt x="22871" y="31"/>
                    <a:pt x="22871" y="20"/>
                  </a:cubicBezTo>
                  <a:cubicBezTo>
                    <a:pt x="22871" y="11"/>
                    <a:pt x="22861" y="1"/>
                    <a:pt x="22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49" name="Google Shape;4449;p28"/>
            <p:cNvSpPr/>
            <p:nvPr/>
          </p:nvSpPr>
          <p:spPr>
            <a:xfrm>
              <a:off x="5460575" y="2331550"/>
              <a:ext cx="573025" cy="1000"/>
            </a:xfrm>
            <a:custGeom>
              <a:avLst/>
              <a:gdLst/>
              <a:ahLst/>
              <a:cxnLst/>
              <a:rect l="l" t="t" r="r" b="b"/>
              <a:pathLst>
                <a:path w="22921" h="40" extrusionOk="0">
                  <a:moveTo>
                    <a:pt x="20" y="0"/>
                  </a:moveTo>
                  <a:cubicBezTo>
                    <a:pt x="10" y="0"/>
                    <a:pt x="0" y="10"/>
                    <a:pt x="0" y="20"/>
                  </a:cubicBezTo>
                  <a:cubicBezTo>
                    <a:pt x="0" y="29"/>
                    <a:pt x="10" y="40"/>
                    <a:pt x="20" y="40"/>
                  </a:cubicBezTo>
                  <a:lnTo>
                    <a:pt x="22900" y="40"/>
                  </a:lnTo>
                  <a:cubicBezTo>
                    <a:pt x="22910" y="40"/>
                    <a:pt x="22920" y="29"/>
                    <a:pt x="22920" y="20"/>
                  </a:cubicBezTo>
                  <a:cubicBezTo>
                    <a:pt x="22920" y="10"/>
                    <a:pt x="22910" y="0"/>
                    <a:pt x="229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0" name="Google Shape;4450;p28"/>
            <p:cNvSpPr/>
            <p:nvPr/>
          </p:nvSpPr>
          <p:spPr>
            <a:xfrm>
              <a:off x="5459850" y="2345075"/>
              <a:ext cx="573975" cy="1000"/>
            </a:xfrm>
            <a:custGeom>
              <a:avLst/>
              <a:gdLst/>
              <a:ahLst/>
              <a:cxnLst/>
              <a:rect l="l" t="t" r="r" b="b"/>
              <a:pathLst>
                <a:path w="22959" h="40" extrusionOk="0">
                  <a:moveTo>
                    <a:pt x="20" y="0"/>
                  </a:moveTo>
                  <a:cubicBezTo>
                    <a:pt x="10" y="0"/>
                    <a:pt x="0" y="10"/>
                    <a:pt x="0" y="20"/>
                  </a:cubicBezTo>
                  <a:cubicBezTo>
                    <a:pt x="0" y="30"/>
                    <a:pt x="10" y="40"/>
                    <a:pt x="20" y="40"/>
                  </a:cubicBezTo>
                  <a:lnTo>
                    <a:pt x="22939" y="40"/>
                  </a:lnTo>
                  <a:cubicBezTo>
                    <a:pt x="22949" y="40"/>
                    <a:pt x="22959" y="30"/>
                    <a:pt x="22959" y="20"/>
                  </a:cubicBezTo>
                  <a:cubicBezTo>
                    <a:pt x="22959" y="10"/>
                    <a:pt x="22949" y="0"/>
                    <a:pt x="22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1" name="Google Shape;4451;p28"/>
            <p:cNvSpPr/>
            <p:nvPr/>
          </p:nvSpPr>
          <p:spPr>
            <a:xfrm>
              <a:off x="5458850" y="2358600"/>
              <a:ext cx="575225" cy="1025"/>
            </a:xfrm>
            <a:custGeom>
              <a:avLst/>
              <a:gdLst/>
              <a:ahLst/>
              <a:cxnLst/>
              <a:rect l="l" t="t" r="r" b="b"/>
              <a:pathLst>
                <a:path w="23009" h="41" extrusionOk="0">
                  <a:moveTo>
                    <a:pt x="20" y="1"/>
                  </a:moveTo>
                  <a:cubicBezTo>
                    <a:pt x="10" y="1"/>
                    <a:pt x="1" y="10"/>
                    <a:pt x="1" y="21"/>
                  </a:cubicBezTo>
                  <a:cubicBezTo>
                    <a:pt x="1" y="30"/>
                    <a:pt x="10" y="40"/>
                    <a:pt x="20" y="40"/>
                  </a:cubicBezTo>
                  <a:lnTo>
                    <a:pt x="22989" y="40"/>
                  </a:lnTo>
                  <a:cubicBezTo>
                    <a:pt x="22999" y="40"/>
                    <a:pt x="23009" y="30"/>
                    <a:pt x="23009" y="21"/>
                  </a:cubicBezTo>
                  <a:cubicBezTo>
                    <a:pt x="23009" y="10"/>
                    <a:pt x="22999" y="1"/>
                    <a:pt x="22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2" name="Google Shape;4452;p28"/>
            <p:cNvSpPr/>
            <p:nvPr/>
          </p:nvSpPr>
          <p:spPr>
            <a:xfrm>
              <a:off x="5457875" y="2372125"/>
              <a:ext cx="576450" cy="1025"/>
            </a:xfrm>
            <a:custGeom>
              <a:avLst/>
              <a:gdLst/>
              <a:ahLst/>
              <a:cxnLst/>
              <a:rect l="l" t="t" r="r" b="b"/>
              <a:pathLst>
                <a:path w="23058" h="41" extrusionOk="0">
                  <a:moveTo>
                    <a:pt x="29" y="1"/>
                  </a:moveTo>
                  <a:cubicBezTo>
                    <a:pt x="10" y="1"/>
                    <a:pt x="0" y="11"/>
                    <a:pt x="0" y="20"/>
                  </a:cubicBezTo>
                  <a:cubicBezTo>
                    <a:pt x="0" y="31"/>
                    <a:pt x="10" y="40"/>
                    <a:pt x="29" y="40"/>
                  </a:cubicBezTo>
                  <a:lnTo>
                    <a:pt x="23038" y="40"/>
                  </a:lnTo>
                  <a:cubicBezTo>
                    <a:pt x="23048" y="40"/>
                    <a:pt x="23057" y="31"/>
                    <a:pt x="23057" y="20"/>
                  </a:cubicBezTo>
                  <a:cubicBezTo>
                    <a:pt x="23057" y="11"/>
                    <a:pt x="23048" y="1"/>
                    <a:pt x="23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3" name="Google Shape;4453;p28"/>
            <p:cNvSpPr/>
            <p:nvPr/>
          </p:nvSpPr>
          <p:spPr>
            <a:xfrm>
              <a:off x="5457125" y="2385675"/>
              <a:ext cx="577450" cy="1000"/>
            </a:xfrm>
            <a:custGeom>
              <a:avLst/>
              <a:gdLst/>
              <a:ahLst/>
              <a:cxnLst/>
              <a:rect l="l" t="t" r="r" b="b"/>
              <a:pathLst>
                <a:path w="23098" h="40" extrusionOk="0">
                  <a:moveTo>
                    <a:pt x="20" y="0"/>
                  </a:moveTo>
                  <a:cubicBezTo>
                    <a:pt x="11" y="0"/>
                    <a:pt x="0" y="10"/>
                    <a:pt x="0" y="20"/>
                  </a:cubicBezTo>
                  <a:cubicBezTo>
                    <a:pt x="0" y="29"/>
                    <a:pt x="11" y="40"/>
                    <a:pt x="20" y="40"/>
                  </a:cubicBezTo>
                  <a:lnTo>
                    <a:pt x="23078" y="40"/>
                  </a:lnTo>
                  <a:cubicBezTo>
                    <a:pt x="23087" y="40"/>
                    <a:pt x="23098" y="29"/>
                    <a:pt x="23098" y="20"/>
                  </a:cubicBezTo>
                  <a:cubicBezTo>
                    <a:pt x="23098" y="10"/>
                    <a:pt x="23087" y="0"/>
                    <a:pt x="23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4" name="Google Shape;4454;p28"/>
            <p:cNvSpPr/>
            <p:nvPr/>
          </p:nvSpPr>
          <p:spPr>
            <a:xfrm>
              <a:off x="5456150" y="2399200"/>
              <a:ext cx="578650" cy="1000"/>
            </a:xfrm>
            <a:custGeom>
              <a:avLst/>
              <a:gdLst/>
              <a:ahLst/>
              <a:cxnLst/>
              <a:rect l="l" t="t" r="r" b="b"/>
              <a:pathLst>
                <a:path w="23146" h="40" extrusionOk="0">
                  <a:moveTo>
                    <a:pt x="20" y="0"/>
                  </a:moveTo>
                  <a:cubicBezTo>
                    <a:pt x="10" y="0"/>
                    <a:pt x="0" y="10"/>
                    <a:pt x="0" y="20"/>
                  </a:cubicBezTo>
                  <a:cubicBezTo>
                    <a:pt x="0" y="30"/>
                    <a:pt x="10" y="40"/>
                    <a:pt x="20" y="40"/>
                  </a:cubicBezTo>
                  <a:lnTo>
                    <a:pt x="23126" y="40"/>
                  </a:lnTo>
                  <a:cubicBezTo>
                    <a:pt x="23146" y="40"/>
                    <a:pt x="23146" y="30"/>
                    <a:pt x="23146" y="20"/>
                  </a:cubicBezTo>
                  <a:cubicBezTo>
                    <a:pt x="23146" y="10"/>
                    <a:pt x="23146" y="0"/>
                    <a:pt x="23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5" name="Google Shape;4455;p28"/>
            <p:cNvSpPr/>
            <p:nvPr/>
          </p:nvSpPr>
          <p:spPr>
            <a:xfrm>
              <a:off x="5441375" y="2419850"/>
              <a:ext cx="610925" cy="1025"/>
            </a:xfrm>
            <a:custGeom>
              <a:avLst/>
              <a:gdLst/>
              <a:ahLst/>
              <a:cxnLst/>
              <a:rect l="l" t="t" r="r" b="b"/>
              <a:pathLst>
                <a:path w="24437" h="41" extrusionOk="0">
                  <a:moveTo>
                    <a:pt x="20" y="1"/>
                  </a:moveTo>
                  <a:cubicBezTo>
                    <a:pt x="11" y="1"/>
                    <a:pt x="1" y="11"/>
                    <a:pt x="1" y="21"/>
                  </a:cubicBezTo>
                  <a:cubicBezTo>
                    <a:pt x="1" y="31"/>
                    <a:pt x="11" y="40"/>
                    <a:pt x="20" y="40"/>
                  </a:cubicBezTo>
                  <a:lnTo>
                    <a:pt x="24416" y="40"/>
                  </a:lnTo>
                  <a:cubicBezTo>
                    <a:pt x="24426" y="40"/>
                    <a:pt x="24436" y="31"/>
                    <a:pt x="24436" y="21"/>
                  </a:cubicBezTo>
                  <a:cubicBezTo>
                    <a:pt x="24436" y="11"/>
                    <a:pt x="24426" y="1"/>
                    <a:pt x="24416" y="1"/>
                  </a:cubicBezTo>
                  <a:close/>
                </a:path>
              </a:pathLst>
            </a:custGeom>
            <a:solidFill>
              <a:srgbClr val="28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6" name="Google Shape;4456;p28"/>
            <p:cNvSpPr/>
            <p:nvPr/>
          </p:nvSpPr>
          <p:spPr>
            <a:xfrm>
              <a:off x="5621475" y="2118225"/>
              <a:ext cx="249000" cy="192200"/>
            </a:xfrm>
            <a:custGeom>
              <a:avLst/>
              <a:gdLst/>
              <a:ahLst/>
              <a:cxnLst/>
              <a:rect l="l" t="t" r="r" b="b"/>
              <a:pathLst>
                <a:path w="9960" h="7688" extrusionOk="0">
                  <a:moveTo>
                    <a:pt x="8227" y="1"/>
                  </a:moveTo>
                  <a:lnTo>
                    <a:pt x="5944" y="3436"/>
                  </a:lnTo>
                  <a:lnTo>
                    <a:pt x="4901" y="2137"/>
                  </a:lnTo>
                  <a:lnTo>
                    <a:pt x="3267" y="4813"/>
                  </a:lnTo>
                  <a:lnTo>
                    <a:pt x="2244" y="3603"/>
                  </a:lnTo>
                  <a:lnTo>
                    <a:pt x="0" y="7687"/>
                  </a:lnTo>
                  <a:lnTo>
                    <a:pt x="2293" y="5935"/>
                  </a:lnTo>
                  <a:lnTo>
                    <a:pt x="3396" y="7441"/>
                  </a:lnTo>
                  <a:lnTo>
                    <a:pt x="5167" y="4813"/>
                  </a:lnTo>
                  <a:lnTo>
                    <a:pt x="6191" y="6250"/>
                  </a:lnTo>
                  <a:lnTo>
                    <a:pt x="9959" y="2137"/>
                  </a:lnTo>
                  <a:lnTo>
                    <a:pt x="8227" y="1"/>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7" name="Google Shape;4457;p28"/>
            <p:cNvSpPr/>
            <p:nvPr/>
          </p:nvSpPr>
          <p:spPr>
            <a:xfrm>
              <a:off x="6217825" y="2266350"/>
              <a:ext cx="126250" cy="205200"/>
            </a:xfrm>
            <a:custGeom>
              <a:avLst/>
              <a:gdLst/>
              <a:ahLst/>
              <a:cxnLst/>
              <a:rect l="l" t="t" r="r" b="b"/>
              <a:pathLst>
                <a:path w="5050" h="8208" extrusionOk="0">
                  <a:moveTo>
                    <a:pt x="31" y="0"/>
                  </a:moveTo>
                  <a:lnTo>
                    <a:pt x="1" y="8207"/>
                  </a:lnTo>
                  <a:lnTo>
                    <a:pt x="5049" y="8207"/>
                  </a:lnTo>
                  <a:lnTo>
                    <a:pt x="4508" y="3563"/>
                  </a:lnTo>
                  <a:lnTo>
                    <a:pt x="4508" y="3494"/>
                  </a:lnTo>
                  <a:lnTo>
                    <a:pt x="4350" y="1968"/>
                  </a:lnTo>
                  <a:lnTo>
                    <a:pt x="4341" y="1821"/>
                  </a:lnTo>
                  <a:lnTo>
                    <a:pt x="4331" y="1801"/>
                  </a:lnTo>
                  <a:lnTo>
                    <a:pt x="31"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8" name="Google Shape;4458;p28"/>
            <p:cNvSpPr/>
            <p:nvPr/>
          </p:nvSpPr>
          <p:spPr>
            <a:xfrm>
              <a:off x="6271950" y="2311875"/>
              <a:ext cx="58575" cy="41850"/>
            </a:xfrm>
            <a:custGeom>
              <a:avLst/>
              <a:gdLst/>
              <a:ahLst/>
              <a:cxnLst/>
              <a:rect l="l" t="t" r="r" b="b"/>
              <a:pathLst>
                <a:path w="2343" h="1674" extrusionOk="0">
                  <a:moveTo>
                    <a:pt x="1" y="0"/>
                  </a:moveTo>
                  <a:cubicBezTo>
                    <a:pt x="99" y="945"/>
                    <a:pt x="897" y="1673"/>
                    <a:pt x="1870" y="1673"/>
                  </a:cubicBezTo>
                  <a:lnTo>
                    <a:pt x="2343" y="1673"/>
                  </a:lnTo>
                  <a:lnTo>
                    <a:pt x="2185" y="147"/>
                  </a:lnTo>
                  <a:lnTo>
                    <a:pt x="2176"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59" name="Google Shape;4459;p28"/>
            <p:cNvSpPr/>
            <p:nvPr/>
          </p:nvSpPr>
          <p:spPr>
            <a:xfrm>
              <a:off x="6039475" y="2097575"/>
              <a:ext cx="179125" cy="373975"/>
            </a:xfrm>
            <a:custGeom>
              <a:avLst/>
              <a:gdLst/>
              <a:ahLst/>
              <a:cxnLst/>
              <a:rect l="l" t="t" r="r" b="b"/>
              <a:pathLst>
                <a:path w="7165" h="14959" extrusionOk="0">
                  <a:moveTo>
                    <a:pt x="492" y="817"/>
                  </a:moveTo>
                  <a:lnTo>
                    <a:pt x="3080" y="955"/>
                  </a:lnTo>
                  <a:cubicBezTo>
                    <a:pt x="4064" y="1181"/>
                    <a:pt x="4871" y="1880"/>
                    <a:pt x="5236" y="2815"/>
                  </a:cubicBezTo>
                  <a:lnTo>
                    <a:pt x="6810" y="6751"/>
                  </a:lnTo>
                  <a:lnTo>
                    <a:pt x="788" y="6633"/>
                  </a:lnTo>
                  <a:lnTo>
                    <a:pt x="492" y="817"/>
                  </a:lnTo>
                  <a:close/>
                  <a:moveTo>
                    <a:pt x="0" y="0"/>
                  </a:moveTo>
                  <a:lnTo>
                    <a:pt x="502" y="14958"/>
                  </a:lnTo>
                  <a:lnTo>
                    <a:pt x="7135" y="14958"/>
                  </a:lnTo>
                  <a:lnTo>
                    <a:pt x="7165" y="6840"/>
                  </a:lnTo>
                  <a:lnTo>
                    <a:pt x="6328" y="3612"/>
                  </a:lnTo>
                  <a:cubicBezTo>
                    <a:pt x="5875" y="1880"/>
                    <a:pt x="4468" y="551"/>
                    <a:pt x="2716" y="197"/>
                  </a:cubicBezTo>
                  <a:lnTo>
                    <a:pt x="0"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0" name="Google Shape;4460;p28"/>
            <p:cNvSpPr/>
            <p:nvPr/>
          </p:nvSpPr>
          <p:spPr>
            <a:xfrm>
              <a:off x="6217325" y="2268075"/>
              <a:ext cx="1775" cy="170500"/>
            </a:xfrm>
            <a:custGeom>
              <a:avLst/>
              <a:gdLst/>
              <a:ahLst/>
              <a:cxnLst/>
              <a:rect l="l" t="t" r="r" b="b"/>
              <a:pathLst>
                <a:path w="71" h="6820" extrusionOk="0">
                  <a:moveTo>
                    <a:pt x="51" y="0"/>
                  </a:moveTo>
                  <a:cubicBezTo>
                    <a:pt x="31" y="0"/>
                    <a:pt x="31" y="10"/>
                    <a:pt x="31" y="20"/>
                  </a:cubicBezTo>
                  <a:lnTo>
                    <a:pt x="1" y="6800"/>
                  </a:lnTo>
                  <a:cubicBezTo>
                    <a:pt x="1" y="6820"/>
                    <a:pt x="11" y="6820"/>
                    <a:pt x="21" y="6820"/>
                  </a:cubicBezTo>
                  <a:cubicBezTo>
                    <a:pt x="31" y="6820"/>
                    <a:pt x="40" y="6820"/>
                    <a:pt x="40" y="6800"/>
                  </a:cubicBezTo>
                  <a:lnTo>
                    <a:pt x="70" y="20"/>
                  </a:lnTo>
                  <a:cubicBezTo>
                    <a:pt x="70" y="10"/>
                    <a:pt x="60" y="0"/>
                    <a:pt x="51" y="0"/>
                  </a:cubicBezTo>
                  <a:close/>
                </a:path>
              </a:pathLst>
            </a:custGeom>
            <a:solidFill>
              <a:srgbClr val="28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1" name="Google Shape;4461;p28"/>
            <p:cNvSpPr/>
            <p:nvPr/>
          </p:nvSpPr>
          <p:spPr>
            <a:xfrm>
              <a:off x="6069725" y="2295125"/>
              <a:ext cx="55625" cy="14300"/>
            </a:xfrm>
            <a:custGeom>
              <a:avLst/>
              <a:gdLst/>
              <a:ahLst/>
              <a:cxnLst/>
              <a:rect l="l" t="t" r="r" b="b"/>
              <a:pathLst>
                <a:path w="2225" h="572" extrusionOk="0">
                  <a:moveTo>
                    <a:pt x="0" y="1"/>
                  </a:moveTo>
                  <a:cubicBezTo>
                    <a:pt x="0" y="316"/>
                    <a:pt x="256" y="572"/>
                    <a:pt x="571" y="572"/>
                  </a:cubicBezTo>
                  <a:lnTo>
                    <a:pt x="1654" y="572"/>
                  </a:lnTo>
                  <a:cubicBezTo>
                    <a:pt x="1969" y="572"/>
                    <a:pt x="2224" y="316"/>
                    <a:pt x="2224" y="1"/>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2" name="Google Shape;4462;p28"/>
            <p:cNvSpPr/>
            <p:nvPr/>
          </p:nvSpPr>
          <p:spPr>
            <a:xfrm>
              <a:off x="5425400" y="2438075"/>
              <a:ext cx="918675" cy="33475"/>
            </a:xfrm>
            <a:custGeom>
              <a:avLst/>
              <a:gdLst/>
              <a:ahLst/>
              <a:cxnLst/>
              <a:rect l="l" t="t" r="r" b="b"/>
              <a:pathLst>
                <a:path w="36747" h="1339" extrusionOk="0">
                  <a:moveTo>
                    <a:pt x="0" y="0"/>
                  </a:moveTo>
                  <a:lnTo>
                    <a:pt x="0" y="1338"/>
                  </a:lnTo>
                  <a:lnTo>
                    <a:pt x="36746" y="1338"/>
                  </a:lnTo>
                  <a:lnTo>
                    <a:pt x="36746"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3" name="Google Shape;4463;p28"/>
            <p:cNvSpPr/>
            <p:nvPr/>
          </p:nvSpPr>
          <p:spPr>
            <a:xfrm>
              <a:off x="6050525" y="2116750"/>
              <a:ext cx="160925" cy="150850"/>
            </a:xfrm>
            <a:custGeom>
              <a:avLst/>
              <a:gdLst/>
              <a:ahLst/>
              <a:cxnLst/>
              <a:rect l="l" t="t" r="r" b="b"/>
              <a:pathLst>
                <a:path w="6437" h="6034" extrusionOk="0">
                  <a:moveTo>
                    <a:pt x="99" y="99"/>
                  </a:moveTo>
                  <a:lnTo>
                    <a:pt x="2629" y="237"/>
                  </a:lnTo>
                  <a:cubicBezTo>
                    <a:pt x="3593" y="464"/>
                    <a:pt x="4390" y="1142"/>
                    <a:pt x="4754" y="2067"/>
                  </a:cubicBezTo>
                  <a:lnTo>
                    <a:pt x="6299" y="5935"/>
                  </a:lnTo>
                  <a:lnTo>
                    <a:pt x="394" y="5817"/>
                  </a:lnTo>
                  <a:lnTo>
                    <a:pt x="99" y="99"/>
                  </a:lnTo>
                  <a:close/>
                  <a:moveTo>
                    <a:pt x="1" y="1"/>
                  </a:moveTo>
                  <a:lnTo>
                    <a:pt x="306" y="5866"/>
                  </a:lnTo>
                  <a:lnTo>
                    <a:pt x="306" y="5905"/>
                  </a:lnTo>
                  <a:lnTo>
                    <a:pt x="6437" y="6034"/>
                  </a:lnTo>
                  <a:lnTo>
                    <a:pt x="4843" y="2028"/>
                  </a:lnTo>
                  <a:cubicBezTo>
                    <a:pt x="4469" y="1083"/>
                    <a:pt x="3642" y="375"/>
                    <a:pt x="2648" y="13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4" name="Google Shape;4464;p28"/>
            <p:cNvSpPr/>
            <p:nvPr/>
          </p:nvSpPr>
          <p:spPr>
            <a:xfrm>
              <a:off x="6089400" y="2427500"/>
              <a:ext cx="136325" cy="136325"/>
            </a:xfrm>
            <a:custGeom>
              <a:avLst/>
              <a:gdLst/>
              <a:ahLst/>
              <a:cxnLst/>
              <a:rect l="l" t="t" r="r" b="b"/>
              <a:pathLst>
                <a:path w="5453" h="5453" extrusionOk="0">
                  <a:moveTo>
                    <a:pt x="2727" y="0"/>
                  </a:moveTo>
                  <a:cubicBezTo>
                    <a:pt x="1221" y="0"/>
                    <a:pt x="1" y="1221"/>
                    <a:pt x="1" y="2726"/>
                  </a:cubicBezTo>
                  <a:cubicBezTo>
                    <a:pt x="1" y="4232"/>
                    <a:pt x="1221" y="5452"/>
                    <a:pt x="2727" y="5452"/>
                  </a:cubicBezTo>
                  <a:cubicBezTo>
                    <a:pt x="4232" y="5452"/>
                    <a:pt x="5453" y="4232"/>
                    <a:pt x="5453" y="2726"/>
                  </a:cubicBezTo>
                  <a:cubicBezTo>
                    <a:pt x="5453" y="1221"/>
                    <a:pt x="4232" y="0"/>
                    <a:pt x="2727"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5" name="Google Shape;4465;p28"/>
            <p:cNvSpPr/>
            <p:nvPr/>
          </p:nvSpPr>
          <p:spPr>
            <a:xfrm>
              <a:off x="6116475" y="2454550"/>
              <a:ext cx="81950" cy="82200"/>
            </a:xfrm>
            <a:custGeom>
              <a:avLst/>
              <a:gdLst/>
              <a:ahLst/>
              <a:cxnLst/>
              <a:rect l="l" t="t" r="r" b="b"/>
              <a:pathLst>
                <a:path w="3278" h="3288" extrusionOk="0">
                  <a:moveTo>
                    <a:pt x="1644" y="1"/>
                  </a:moveTo>
                  <a:cubicBezTo>
                    <a:pt x="739" y="1"/>
                    <a:pt x="0" y="739"/>
                    <a:pt x="0" y="1644"/>
                  </a:cubicBezTo>
                  <a:cubicBezTo>
                    <a:pt x="0" y="2549"/>
                    <a:pt x="739" y="3288"/>
                    <a:pt x="1644" y="3288"/>
                  </a:cubicBezTo>
                  <a:cubicBezTo>
                    <a:pt x="2549" y="3288"/>
                    <a:pt x="3278" y="2549"/>
                    <a:pt x="3278" y="1644"/>
                  </a:cubicBezTo>
                  <a:cubicBezTo>
                    <a:pt x="3278" y="739"/>
                    <a:pt x="2549" y="1"/>
                    <a:pt x="1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6" name="Google Shape;4466;p28"/>
            <p:cNvSpPr/>
            <p:nvPr/>
          </p:nvSpPr>
          <p:spPr>
            <a:xfrm>
              <a:off x="5526750" y="2427500"/>
              <a:ext cx="136325" cy="136325"/>
            </a:xfrm>
            <a:custGeom>
              <a:avLst/>
              <a:gdLst/>
              <a:ahLst/>
              <a:cxnLst/>
              <a:rect l="l" t="t" r="r" b="b"/>
              <a:pathLst>
                <a:path w="5453" h="5453" extrusionOk="0">
                  <a:moveTo>
                    <a:pt x="2726" y="0"/>
                  </a:moveTo>
                  <a:cubicBezTo>
                    <a:pt x="1221" y="0"/>
                    <a:pt x="1" y="1221"/>
                    <a:pt x="1" y="2726"/>
                  </a:cubicBezTo>
                  <a:cubicBezTo>
                    <a:pt x="1" y="4232"/>
                    <a:pt x="1221" y="5452"/>
                    <a:pt x="2726" y="5452"/>
                  </a:cubicBezTo>
                  <a:cubicBezTo>
                    <a:pt x="4232" y="5452"/>
                    <a:pt x="5453" y="4232"/>
                    <a:pt x="5453" y="2726"/>
                  </a:cubicBezTo>
                  <a:cubicBezTo>
                    <a:pt x="5453" y="1221"/>
                    <a:pt x="4232" y="0"/>
                    <a:pt x="2726" y="0"/>
                  </a:cubicBezTo>
                  <a:close/>
                </a:path>
              </a:pathLst>
            </a:custGeom>
            <a:solidFill>
              <a:srgbClr val="002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7" name="Google Shape;4467;p28"/>
            <p:cNvSpPr/>
            <p:nvPr/>
          </p:nvSpPr>
          <p:spPr>
            <a:xfrm>
              <a:off x="5553825" y="2454550"/>
              <a:ext cx="81925" cy="82200"/>
            </a:xfrm>
            <a:custGeom>
              <a:avLst/>
              <a:gdLst/>
              <a:ahLst/>
              <a:cxnLst/>
              <a:rect l="l" t="t" r="r" b="b"/>
              <a:pathLst>
                <a:path w="3277" h="3288" extrusionOk="0">
                  <a:moveTo>
                    <a:pt x="1643" y="1"/>
                  </a:moveTo>
                  <a:cubicBezTo>
                    <a:pt x="738" y="1"/>
                    <a:pt x="0" y="739"/>
                    <a:pt x="0" y="1644"/>
                  </a:cubicBezTo>
                  <a:cubicBezTo>
                    <a:pt x="0" y="2549"/>
                    <a:pt x="738" y="3288"/>
                    <a:pt x="1643" y="3288"/>
                  </a:cubicBezTo>
                  <a:cubicBezTo>
                    <a:pt x="2549" y="3288"/>
                    <a:pt x="3277" y="2549"/>
                    <a:pt x="3277" y="1644"/>
                  </a:cubicBezTo>
                  <a:cubicBezTo>
                    <a:pt x="3277" y="739"/>
                    <a:pt x="2549" y="1"/>
                    <a:pt x="1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8" name="Google Shape;4468;p28"/>
            <p:cNvSpPr/>
            <p:nvPr/>
          </p:nvSpPr>
          <p:spPr>
            <a:xfrm>
              <a:off x="6289675" y="2427500"/>
              <a:ext cx="56375" cy="44050"/>
            </a:xfrm>
            <a:custGeom>
              <a:avLst/>
              <a:gdLst/>
              <a:ahLst/>
              <a:cxnLst/>
              <a:rect l="l" t="t" r="r" b="b"/>
              <a:pathLst>
                <a:path w="2255" h="1762" extrusionOk="0">
                  <a:moveTo>
                    <a:pt x="99" y="0"/>
                  </a:moveTo>
                  <a:cubicBezTo>
                    <a:pt x="50" y="0"/>
                    <a:pt x="0" y="40"/>
                    <a:pt x="0" y="99"/>
                  </a:cubicBezTo>
                  <a:lnTo>
                    <a:pt x="0" y="1761"/>
                  </a:lnTo>
                  <a:lnTo>
                    <a:pt x="2254" y="1761"/>
                  </a:lnTo>
                  <a:lnTo>
                    <a:pt x="2254"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69" name="Google Shape;4469;p28"/>
            <p:cNvSpPr/>
            <p:nvPr/>
          </p:nvSpPr>
          <p:spPr>
            <a:xfrm>
              <a:off x="6206275" y="2214925"/>
              <a:ext cx="41350" cy="57350"/>
            </a:xfrm>
            <a:custGeom>
              <a:avLst/>
              <a:gdLst/>
              <a:ahLst/>
              <a:cxnLst/>
              <a:rect l="l" t="t" r="r" b="b"/>
              <a:pathLst>
                <a:path w="1654" h="2294" extrusionOk="0">
                  <a:moveTo>
                    <a:pt x="0" y="1"/>
                  </a:moveTo>
                  <a:lnTo>
                    <a:pt x="0" y="2293"/>
                  </a:lnTo>
                  <a:lnTo>
                    <a:pt x="1654" y="2293"/>
                  </a:lnTo>
                  <a:lnTo>
                    <a:pt x="1654" y="1654"/>
                  </a:lnTo>
                  <a:cubicBezTo>
                    <a:pt x="1654" y="738"/>
                    <a:pt x="915" y="1"/>
                    <a:pt x="0" y="1"/>
                  </a:cubicBez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70" name="Google Shape;4470;p28"/>
            <p:cNvSpPr/>
            <p:nvPr/>
          </p:nvSpPr>
          <p:spPr>
            <a:xfrm>
              <a:off x="6205775" y="2214450"/>
              <a:ext cx="42350" cy="58300"/>
            </a:xfrm>
            <a:custGeom>
              <a:avLst/>
              <a:gdLst/>
              <a:ahLst/>
              <a:cxnLst/>
              <a:rect l="l" t="t" r="r" b="b"/>
              <a:pathLst>
                <a:path w="1694" h="2332" extrusionOk="0">
                  <a:moveTo>
                    <a:pt x="20" y="0"/>
                  </a:moveTo>
                  <a:cubicBezTo>
                    <a:pt x="10" y="0"/>
                    <a:pt x="1" y="9"/>
                    <a:pt x="1" y="20"/>
                  </a:cubicBezTo>
                  <a:lnTo>
                    <a:pt x="1" y="2312"/>
                  </a:lnTo>
                  <a:cubicBezTo>
                    <a:pt x="1" y="2323"/>
                    <a:pt x="10" y="2332"/>
                    <a:pt x="20" y="2332"/>
                  </a:cubicBezTo>
                  <a:lnTo>
                    <a:pt x="1674" y="2332"/>
                  </a:lnTo>
                  <a:cubicBezTo>
                    <a:pt x="1683" y="2332"/>
                    <a:pt x="1693" y="2323"/>
                    <a:pt x="1693" y="2312"/>
                  </a:cubicBezTo>
                  <a:cubicBezTo>
                    <a:pt x="1693" y="2293"/>
                    <a:pt x="1683" y="2293"/>
                    <a:pt x="1674" y="2293"/>
                  </a:cubicBezTo>
                  <a:lnTo>
                    <a:pt x="40" y="2293"/>
                  </a:lnTo>
                  <a:lnTo>
                    <a:pt x="40" y="20"/>
                  </a:lnTo>
                  <a:cubicBezTo>
                    <a:pt x="40" y="9"/>
                    <a:pt x="30" y="0"/>
                    <a:pt x="20" y="0"/>
                  </a:cubicBezTo>
                  <a:close/>
                </a:path>
              </a:pathLst>
            </a:custGeom>
            <a:solidFill>
              <a:srgbClr val="28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84"/>
        <p:cNvGrpSpPr/>
        <p:nvPr/>
      </p:nvGrpSpPr>
      <p:grpSpPr>
        <a:xfrm>
          <a:off x="0" y="0"/>
          <a:ext cx="0" cy="0"/>
          <a:chOff x="0" y="0"/>
          <a:chExt cx="0" cy="0"/>
        </a:xfrm>
      </p:grpSpPr>
      <p:sp>
        <p:nvSpPr>
          <p:cNvPr id="4585" name="Google Shape;4585;p31"/>
          <p:cNvSpPr/>
          <p:nvPr/>
        </p:nvSpPr>
        <p:spPr>
          <a:xfrm>
            <a:off x="850231" y="2037627"/>
            <a:ext cx="2208000" cy="4443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1"/>
          <p:cNvSpPr/>
          <p:nvPr/>
        </p:nvSpPr>
        <p:spPr>
          <a:xfrm>
            <a:off x="6403237" y="3156111"/>
            <a:ext cx="2208000" cy="4443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1"/>
          <p:cNvSpPr/>
          <p:nvPr/>
        </p:nvSpPr>
        <p:spPr>
          <a:xfrm>
            <a:off x="3648293" y="2046895"/>
            <a:ext cx="2208000" cy="4443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1"/>
          <p:cNvSpPr/>
          <p:nvPr/>
        </p:nvSpPr>
        <p:spPr>
          <a:xfrm>
            <a:off x="6383895" y="1285821"/>
            <a:ext cx="2208000" cy="444300"/>
          </a:xfrm>
          <a:prstGeom prst="roundRect">
            <a:avLst>
              <a:gd name="adj" fmla="val 50000"/>
            </a:avLst>
          </a:prstGeom>
          <a:solidFill>
            <a:schemeClr val="lt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1"/>
          <p:cNvSpPr txBox="1">
            <a:spLocks noGrp="1"/>
          </p:cNvSpPr>
          <p:nvPr>
            <p:ph type="title"/>
          </p:nvPr>
        </p:nvSpPr>
        <p:spPr>
          <a:xfrm>
            <a:off x="578752" y="252367"/>
            <a:ext cx="7704000" cy="572700"/>
          </a:xfrm>
          <a:prstGeom prst="rect">
            <a:avLst/>
          </a:prstGeom>
        </p:spPr>
        <p:txBody>
          <a:bodyPr spcFirstLastPara="1" wrap="square" lIns="91425" tIns="91425" rIns="91425" bIns="91425" anchor="t" anchorCtr="0">
            <a:noAutofit/>
          </a:bodyPr>
          <a:lstStyle/>
          <a:p>
            <a:r>
              <a:rPr lang="en-US" sz="2400" b="1" dirty="0">
                <a:solidFill>
                  <a:schemeClr val="bg1"/>
                </a:solidFill>
                <a:latin typeface="Montserrat SemiBold"/>
                <a:ea typeface="Montserrat SemiBold"/>
                <a:cs typeface="Montserrat SemiBold"/>
                <a:sym typeface="Montserrat SemiBold"/>
              </a:rPr>
              <a:t>Core Components of oneAPI Used</a:t>
            </a:r>
            <a:endParaRPr lang="pt-BR" sz="2400" b="1" dirty="0">
              <a:solidFill>
                <a:schemeClr val="bg1"/>
              </a:solidFill>
            </a:endParaRPr>
          </a:p>
        </p:txBody>
      </p:sp>
      <p:sp>
        <p:nvSpPr>
          <p:cNvPr id="4594" name="Google Shape;4594;p31"/>
          <p:cNvSpPr txBox="1">
            <a:spLocks noGrp="1"/>
          </p:cNvSpPr>
          <p:nvPr>
            <p:ph type="subTitle" idx="3"/>
          </p:nvPr>
        </p:nvSpPr>
        <p:spPr>
          <a:xfrm>
            <a:off x="3711437" y="2023045"/>
            <a:ext cx="2081700" cy="492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r>
              <a:rPr kumimoji="0" lang="en-IN" sz="1200" b="1" i="0" u="none" strike="noStrike" kern="0" cap="none" spc="0" normalizeH="0" baseline="0" noProof="0" dirty="0">
                <a:ln>
                  <a:noFill/>
                </a:ln>
                <a:solidFill>
                  <a:srgbClr val="FFFFFF"/>
                </a:solidFill>
                <a:effectLst/>
                <a:uLnTx/>
                <a:uFillTx/>
                <a:latin typeface="intel-one"/>
                <a:sym typeface="Anton"/>
              </a:rPr>
              <a:t>Intel® Extension for </a:t>
            </a:r>
          </a:p>
          <a:p>
            <a:pPr marL="0" indent="0">
              <a:buClr>
                <a:srgbClr val="FFFFFF"/>
              </a:buClr>
              <a:defRPr/>
            </a:pPr>
            <a:r>
              <a:rPr lang="en-IN" sz="1200" b="1" dirty="0">
                <a:solidFill>
                  <a:srgbClr val="FFFFFF"/>
                </a:solidFill>
                <a:latin typeface="intel-one"/>
              </a:rPr>
              <a:t>TensorFlow</a:t>
            </a:r>
            <a:endParaRPr lang="en-IN" sz="1200" b="1" i="0" dirty="0">
              <a:solidFill>
                <a:srgbClr val="FFFFFF"/>
              </a:solidFill>
              <a:effectLst/>
              <a:latin typeface="intel-one"/>
            </a:endParaRPr>
          </a:p>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endParaRPr kumimoji="0" lang="en-IN" sz="1200" i="0" u="none" strike="noStrike" kern="0" cap="none" spc="0" normalizeH="0" baseline="0" noProof="0" dirty="0">
              <a:ln>
                <a:noFill/>
              </a:ln>
              <a:solidFill>
                <a:schemeClr val="bg1"/>
              </a:solidFill>
              <a:effectLst/>
              <a:uLnTx/>
              <a:uFillTx/>
              <a:latin typeface="Anton"/>
              <a:sym typeface="Anton"/>
            </a:endParaRPr>
          </a:p>
        </p:txBody>
      </p:sp>
      <p:sp>
        <p:nvSpPr>
          <p:cNvPr id="4595" name="Google Shape;4595;p31"/>
          <p:cNvSpPr txBox="1">
            <a:spLocks noGrp="1"/>
          </p:cNvSpPr>
          <p:nvPr>
            <p:ph type="subTitle" idx="4"/>
          </p:nvPr>
        </p:nvSpPr>
        <p:spPr>
          <a:xfrm>
            <a:off x="3711410" y="2491245"/>
            <a:ext cx="2081700" cy="6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dirty="0">
                <a:solidFill>
                  <a:srgbClr val="FFFFFF"/>
                </a:solidFill>
                <a:effectLst/>
                <a:latin typeface="intel-clear"/>
              </a:rPr>
              <a:t>Intel®</a:t>
            </a:r>
            <a:r>
              <a:rPr lang="en-IN" sz="1400" b="0" i="0" dirty="0">
                <a:solidFill>
                  <a:schemeClr val="bg1"/>
                </a:solidFill>
                <a:effectLst/>
                <a:latin typeface="Anaheim" panose="020B0604020202020204" charset="0"/>
              </a:rPr>
              <a:t> TensorFlow offered an optimized implementation of the YOLO-NAS Algorithm, enabling efficient and fast object detection.</a:t>
            </a:r>
            <a:endParaRPr lang="pt-BR" sz="1400" dirty="0">
              <a:solidFill>
                <a:schemeClr val="bg1"/>
              </a:solidFill>
              <a:latin typeface="Anaheim" panose="020B0604020202020204" charset="0"/>
            </a:endParaRPr>
          </a:p>
        </p:txBody>
      </p:sp>
      <p:sp>
        <p:nvSpPr>
          <p:cNvPr id="4596" name="Google Shape;4596;p31"/>
          <p:cNvSpPr txBox="1">
            <a:spLocks noGrp="1"/>
          </p:cNvSpPr>
          <p:nvPr>
            <p:ph type="subTitle" idx="5"/>
          </p:nvPr>
        </p:nvSpPr>
        <p:spPr>
          <a:xfrm>
            <a:off x="6446958" y="1261971"/>
            <a:ext cx="2081700" cy="492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r>
              <a:rPr kumimoji="0" lang="en-IN" sz="1200" b="1" i="0" u="none" strike="noStrike" kern="0" cap="none" spc="0" normalizeH="0" baseline="0" noProof="0" dirty="0">
                <a:ln>
                  <a:noFill/>
                </a:ln>
                <a:solidFill>
                  <a:srgbClr val="FFFFFF"/>
                </a:solidFill>
                <a:effectLst/>
                <a:uLnTx/>
                <a:uFillTx/>
                <a:latin typeface="intel-one"/>
                <a:sym typeface="Anton"/>
              </a:rPr>
              <a:t>Intel® Distribution for</a:t>
            </a:r>
          </a:p>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r>
              <a:rPr kumimoji="0" lang="en-IN" sz="1200" b="1" i="0" u="none" strike="noStrike" kern="0" cap="none" spc="0" normalizeH="0" baseline="0" noProof="0" dirty="0">
                <a:ln>
                  <a:noFill/>
                </a:ln>
                <a:solidFill>
                  <a:srgbClr val="FFFFFF"/>
                </a:solidFill>
                <a:effectLst/>
                <a:uLnTx/>
                <a:uFillTx/>
                <a:latin typeface="intel-one"/>
                <a:sym typeface="Anton"/>
              </a:rPr>
              <a:t>Python</a:t>
            </a:r>
          </a:p>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endParaRPr kumimoji="0" lang="en-IN" sz="1200" b="1" i="0" u="none" strike="noStrike" kern="0" cap="none" spc="0" normalizeH="0" baseline="0" noProof="0" dirty="0">
              <a:ln>
                <a:noFill/>
              </a:ln>
              <a:solidFill>
                <a:srgbClr val="FFFFFF"/>
              </a:solidFill>
              <a:effectLst/>
              <a:uLnTx/>
              <a:uFillTx/>
              <a:latin typeface="Anton"/>
              <a:sym typeface="Anton"/>
            </a:endParaRPr>
          </a:p>
          <a:p>
            <a:pPr marL="0" marR="0" lvl="0" indent="0" algn="ctr" defTabSz="914400" rtl="0" eaLnBrk="1" fontAlgn="auto" latinLnBrk="0" hangingPunct="1">
              <a:lnSpc>
                <a:spcPct val="100000"/>
              </a:lnSpc>
              <a:spcBef>
                <a:spcPts val="0"/>
              </a:spcBef>
              <a:spcAft>
                <a:spcPts val="0"/>
              </a:spcAft>
              <a:buClr>
                <a:srgbClr val="FFFFFF"/>
              </a:buClr>
              <a:buSzPts val="2200"/>
              <a:buFont typeface="Anton"/>
              <a:buNone/>
              <a:tabLst/>
              <a:defRPr/>
            </a:pPr>
            <a:endParaRPr kumimoji="0" lang="en-IN" sz="2200" b="0" i="0" u="none" strike="noStrike" kern="0" cap="none" spc="0" normalizeH="0" baseline="0" noProof="0" dirty="0">
              <a:ln>
                <a:noFill/>
              </a:ln>
              <a:solidFill>
                <a:srgbClr val="FFFFFF"/>
              </a:solidFill>
              <a:effectLst/>
              <a:uLnTx/>
              <a:uFillTx/>
              <a:latin typeface="Anton"/>
              <a:sym typeface="Anton"/>
            </a:endParaRPr>
          </a:p>
        </p:txBody>
      </p:sp>
      <p:sp>
        <p:nvSpPr>
          <p:cNvPr id="4597" name="Google Shape;4597;p31"/>
          <p:cNvSpPr txBox="1">
            <a:spLocks noGrp="1"/>
          </p:cNvSpPr>
          <p:nvPr>
            <p:ph type="subTitle" idx="6"/>
          </p:nvPr>
        </p:nvSpPr>
        <p:spPr>
          <a:xfrm>
            <a:off x="6446916" y="1730171"/>
            <a:ext cx="2081700" cy="6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dirty="0">
                <a:solidFill>
                  <a:srgbClr val="FFFFFF"/>
                </a:solidFill>
                <a:effectLst/>
                <a:latin typeface="Anaheim" panose="020B0604020202020204" charset="0"/>
              </a:rPr>
              <a:t>Achieved high-performance numerical and scientific computing</a:t>
            </a:r>
            <a:r>
              <a:rPr lang="en-US" sz="1400" b="0" i="0" dirty="0">
                <a:solidFill>
                  <a:srgbClr val="FFFFFF"/>
                </a:solidFill>
                <a:effectLst/>
                <a:latin typeface="intel-clear"/>
              </a:rPr>
              <a:t>.</a:t>
            </a:r>
            <a:endParaRPr sz="1400" dirty="0"/>
          </a:p>
        </p:txBody>
      </p:sp>
      <p:sp>
        <p:nvSpPr>
          <p:cNvPr id="4598" name="Google Shape;4598;p31"/>
          <p:cNvSpPr txBox="1">
            <a:spLocks noGrp="1"/>
          </p:cNvSpPr>
          <p:nvPr>
            <p:ph type="subTitle" idx="7"/>
          </p:nvPr>
        </p:nvSpPr>
        <p:spPr>
          <a:xfrm>
            <a:off x="913506" y="2013777"/>
            <a:ext cx="2081700" cy="492000"/>
          </a:xfrm>
          <a:prstGeom prst="rect">
            <a:avLst/>
          </a:prstGeom>
        </p:spPr>
        <p:txBody>
          <a:bodyPr spcFirstLastPara="1" wrap="square" lIns="91425" tIns="91425" rIns="91425" bIns="91425" anchor="t" anchorCtr="0">
            <a:noAutofit/>
          </a:bodyPr>
          <a:lstStyle/>
          <a:p>
            <a:pPr marL="0" indent="0"/>
            <a:r>
              <a:rPr lang="en-IN" sz="1200" b="1" i="0" dirty="0">
                <a:solidFill>
                  <a:srgbClr val="FFFFFF"/>
                </a:solidFill>
                <a:effectLst/>
                <a:latin typeface="intel-one"/>
              </a:rPr>
              <a:t>Intel® Extension for </a:t>
            </a:r>
          </a:p>
          <a:p>
            <a:pPr marL="0" indent="0"/>
            <a:r>
              <a:rPr lang="en-IN" sz="1200" b="1" dirty="0" err="1">
                <a:solidFill>
                  <a:srgbClr val="FFFFFF"/>
                </a:solidFill>
                <a:latin typeface="intel-one"/>
              </a:rPr>
              <a:t>PyTorch</a:t>
            </a:r>
            <a:endParaRPr lang="en-IN" sz="1200" b="1" i="0" dirty="0">
              <a:solidFill>
                <a:srgbClr val="FFFFFF"/>
              </a:solidFill>
              <a:effectLst/>
              <a:latin typeface="intel-one"/>
            </a:endParaRPr>
          </a:p>
          <a:p>
            <a:pPr marL="0" lvl="0" indent="0" algn="ctr" rtl="0">
              <a:spcBef>
                <a:spcPts val="0"/>
              </a:spcBef>
              <a:spcAft>
                <a:spcPts val="0"/>
              </a:spcAft>
              <a:buNone/>
            </a:pPr>
            <a:endParaRPr sz="1200" b="1" dirty="0"/>
          </a:p>
        </p:txBody>
      </p:sp>
      <p:sp>
        <p:nvSpPr>
          <p:cNvPr id="4599" name="Google Shape;4599;p31"/>
          <p:cNvSpPr txBox="1">
            <a:spLocks noGrp="1"/>
          </p:cNvSpPr>
          <p:nvPr>
            <p:ph type="subTitle" idx="8"/>
          </p:nvPr>
        </p:nvSpPr>
        <p:spPr>
          <a:xfrm>
            <a:off x="913456" y="2481977"/>
            <a:ext cx="2081700" cy="6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1400" dirty="0"/>
              <a:t>Performed the PyTorch optimization of the model which accelerated computation and improved performance in training and inference</a:t>
            </a:r>
          </a:p>
        </p:txBody>
      </p:sp>
      <p:sp>
        <p:nvSpPr>
          <p:cNvPr id="4602" name="Google Shape;4602;p31"/>
          <p:cNvSpPr txBox="1">
            <a:spLocks noGrp="1"/>
          </p:cNvSpPr>
          <p:nvPr>
            <p:ph type="subTitle" idx="14"/>
          </p:nvPr>
        </p:nvSpPr>
        <p:spPr>
          <a:xfrm>
            <a:off x="6490669" y="3132211"/>
            <a:ext cx="2081700" cy="4920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Pts val="2200"/>
              <a:buFont typeface="Anton"/>
              <a:buNone/>
              <a:tabLst/>
              <a:defRPr/>
            </a:pPr>
            <a:r>
              <a:rPr kumimoji="0" lang="en-IN" sz="1200" b="1" i="0" u="none" strike="noStrike" kern="0" cap="none" spc="0" normalizeH="0" baseline="0" noProof="0" dirty="0">
                <a:ln>
                  <a:noFill/>
                </a:ln>
                <a:solidFill>
                  <a:srgbClr val="FFFFFF"/>
                </a:solidFill>
                <a:effectLst/>
                <a:uLnTx/>
                <a:uFillTx/>
                <a:latin typeface="intel-one"/>
                <a:sym typeface="Anton"/>
              </a:rPr>
              <a:t>Intel® Developer Cloud</a:t>
            </a:r>
          </a:p>
          <a:p>
            <a:pPr marL="0" marR="0" lvl="0" indent="0" algn="ctr" defTabSz="914400" rtl="0" eaLnBrk="1" fontAlgn="auto" latinLnBrk="0" hangingPunct="1">
              <a:lnSpc>
                <a:spcPct val="150000"/>
              </a:lnSpc>
              <a:spcBef>
                <a:spcPts val="0"/>
              </a:spcBef>
              <a:spcAft>
                <a:spcPts val="0"/>
              </a:spcAft>
              <a:buClr>
                <a:srgbClr val="FFFFFF"/>
              </a:buClr>
              <a:buSzPts val="2200"/>
              <a:buFont typeface="Anton"/>
              <a:buNone/>
              <a:tabLst/>
              <a:defRPr/>
            </a:pPr>
            <a:endParaRPr kumimoji="0" lang="en-IN" sz="1200" b="1" i="0" u="none" strike="noStrike" kern="0" cap="none" spc="0" normalizeH="0" baseline="0" noProof="0" dirty="0">
              <a:ln>
                <a:noFill/>
              </a:ln>
              <a:solidFill>
                <a:srgbClr val="FFFFFF"/>
              </a:solidFill>
              <a:effectLst/>
              <a:uLnTx/>
              <a:uFillTx/>
              <a:latin typeface="Anton"/>
              <a:sym typeface="Anton"/>
            </a:endParaRPr>
          </a:p>
          <a:p>
            <a:pPr marL="0" marR="0" lvl="0" indent="0" algn="ctr" defTabSz="914400" rtl="0" eaLnBrk="1" fontAlgn="auto" latinLnBrk="0" hangingPunct="1">
              <a:lnSpc>
                <a:spcPct val="150000"/>
              </a:lnSpc>
              <a:spcBef>
                <a:spcPts val="0"/>
              </a:spcBef>
              <a:spcAft>
                <a:spcPts val="0"/>
              </a:spcAft>
              <a:buClr>
                <a:srgbClr val="FFFFFF"/>
              </a:buClr>
              <a:buSzPts val="2200"/>
              <a:buFont typeface="Anton"/>
              <a:buNone/>
              <a:tabLst/>
              <a:defRPr/>
            </a:pPr>
            <a:endParaRPr kumimoji="0" lang="en-IN" sz="2200" b="0" i="0" u="none" strike="noStrike" kern="0" cap="none" spc="0" normalizeH="0" baseline="0" noProof="0" dirty="0">
              <a:ln>
                <a:noFill/>
              </a:ln>
              <a:solidFill>
                <a:srgbClr val="FFFFFF"/>
              </a:solidFill>
              <a:effectLst/>
              <a:uLnTx/>
              <a:uFillTx/>
              <a:latin typeface="Anton"/>
              <a:sym typeface="Anton"/>
            </a:endParaRPr>
          </a:p>
          <a:p>
            <a:pPr marL="0" lvl="0" indent="0" algn="ctr" rtl="0">
              <a:lnSpc>
                <a:spcPct val="150000"/>
              </a:lnSpc>
              <a:spcBef>
                <a:spcPts val="0"/>
              </a:spcBef>
              <a:spcAft>
                <a:spcPts val="0"/>
              </a:spcAft>
              <a:buNone/>
            </a:pPr>
            <a:endParaRPr lang="en-IN" dirty="0"/>
          </a:p>
        </p:txBody>
      </p:sp>
      <p:sp>
        <p:nvSpPr>
          <p:cNvPr id="4603" name="Google Shape;4603;p31"/>
          <p:cNvSpPr txBox="1">
            <a:spLocks noGrp="1"/>
          </p:cNvSpPr>
          <p:nvPr>
            <p:ph type="subTitle" idx="15"/>
          </p:nvPr>
        </p:nvSpPr>
        <p:spPr>
          <a:xfrm>
            <a:off x="6356431" y="3600411"/>
            <a:ext cx="2350200" cy="6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dirty="0">
                <a:solidFill>
                  <a:srgbClr val="FFFFFF"/>
                </a:solidFill>
                <a:effectLst/>
                <a:latin typeface="Anaheim" panose="020B0604020202020204" charset="0"/>
              </a:rPr>
              <a:t>Tested workloads across Intel® CPUs and GPUs. Intel® </a:t>
            </a:r>
            <a:r>
              <a:rPr lang="en-US" sz="1400" dirty="0" err="1">
                <a:solidFill>
                  <a:srgbClr val="FFFFFF"/>
                </a:solidFill>
                <a:latin typeface="Anaheim" panose="020B0604020202020204" charset="0"/>
              </a:rPr>
              <a:t>d</a:t>
            </a:r>
            <a:r>
              <a:rPr lang="en-US" sz="1400" b="0" i="0" dirty="0" err="1">
                <a:solidFill>
                  <a:srgbClr val="FFFFFF"/>
                </a:solidFill>
                <a:effectLst/>
                <a:latin typeface="Anaheim" panose="020B0604020202020204" charset="0"/>
              </a:rPr>
              <a:t>evCloud</a:t>
            </a:r>
            <a:r>
              <a:rPr lang="en-US" sz="1400" b="0" i="0" dirty="0">
                <a:solidFill>
                  <a:srgbClr val="FFFFFF"/>
                </a:solidFill>
                <a:effectLst/>
                <a:latin typeface="Anaheim" panose="020B0604020202020204" charset="0"/>
              </a:rPr>
              <a:t> was the prime virtual environment for this prototype development.</a:t>
            </a:r>
          </a:p>
          <a:p>
            <a:pPr marL="0" lvl="0" indent="0" algn="ctr" rtl="0">
              <a:spcBef>
                <a:spcPts val="0"/>
              </a:spcBef>
              <a:spcAft>
                <a:spcPts val="0"/>
              </a:spcAft>
              <a:buNone/>
            </a:pPr>
            <a:endParaRPr lang="en-US" sz="1400" b="0" i="0" dirty="0">
              <a:solidFill>
                <a:srgbClr val="FFFFFF"/>
              </a:solidFill>
              <a:effectLst/>
              <a:latin typeface="intel-clear"/>
            </a:endParaRPr>
          </a:p>
        </p:txBody>
      </p:sp>
      <p:grpSp>
        <p:nvGrpSpPr>
          <p:cNvPr id="4604" name="Google Shape;4604;p31"/>
          <p:cNvGrpSpPr/>
          <p:nvPr/>
        </p:nvGrpSpPr>
        <p:grpSpPr>
          <a:xfrm>
            <a:off x="1814218" y="1567717"/>
            <a:ext cx="280018" cy="331557"/>
            <a:chOff x="1998499" y="1571978"/>
            <a:chExt cx="280018" cy="331557"/>
          </a:xfrm>
        </p:grpSpPr>
        <p:sp>
          <p:nvSpPr>
            <p:cNvPr id="4605" name="Google Shape;4605;p31"/>
            <p:cNvSpPr/>
            <p:nvPr/>
          </p:nvSpPr>
          <p:spPr>
            <a:xfrm>
              <a:off x="2128742" y="1803224"/>
              <a:ext cx="16396" cy="87444"/>
            </a:xfrm>
            <a:custGeom>
              <a:avLst/>
              <a:gdLst/>
              <a:ahLst/>
              <a:cxnLst/>
              <a:rect l="l" t="t" r="r" b="b"/>
              <a:pathLst>
                <a:path w="711" h="3792" extrusionOk="0">
                  <a:moveTo>
                    <a:pt x="167" y="0"/>
                  </a:moveTo>
                  <a:lnTo>
                    <a:pt x="0" y="137"/>
                  </a:lnTo>
                  <a:lnTo>
                    <a:pt x="0" y="3504"/>
                  </a:lnTo>
                  <a:lnTo>
                    <a:pt x="197" y="3791"/>
                  </a:lnTo>
                  <a:lnTo>
                    <a:pt x="423" y="3504"/>
                  </a:lnTo>
                  <a:lnTo>
                    <a:pt x="711" y="1768"/>
                  </a:lnTo>
                  <a:lnTo>
                    <a:pt x="423" y="211"/>
                  </a:lnTo>
                  <a:lnTo>
                    <a:pt x="167"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1"/>
            <p:cNvSpPr/>
            <p:nvPr/>
          </p:nvSpPr>
          <p:spPr>
            <a:xfrm>
              <a:off x="2138496" y="1803569"/>
              <a:ext cx="9777" cy="80456"/>
            </a:xfrm>
            <a:custGeom>
              <a:avLst/>
              <a:gdLst/>
              <a:ahLst/>
              <a:cxnLst/>
              <a:rect l="l" t="t" r="r" b="b"/>
              <a:pathLst>
                <a:path w="424" h="3489" extrusionOk="0">
                  <a:moveTo>
                    <a:pt x="167" y="1"/>
                  </a:moveTo>
                  <a:lnTo>
                    <a:pt x="0" y="196"/>
                  </a:lnTo>
                  <a:lnTo>
                    <a:pt x="0" y="3489"/>
                  </a:lnTo>
                  <a:lnTo>
                    <a:pt x="423" y="3489"/>
                  </a:lnTo>
                  <a:lnTo>
                    <a:pt x="423" y="122"/>
                  </a:lnTo>
                  <a:lnTo>
                    <a:pt x="167"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1"/>
            <p:cNvSpPr/>
            <p:nvPr/>
          </p:nvSpPr>
          <p:spPr>
            <a:xfrm>
              <a:off x="2099479" y="1884003"/>
              <a:ext cx="45659" cy="19532"/>
            </a:xfrm>
            <a:custGeom>
              <a:avLst/>
              <a:gdLst/>
              <a:ahLst/>
              <a:cxnLst/>
              <a:rect l="l" t="t" r="r" b="b"/>
              <a:pathLst>
                <a:path w="1980" h="847" extrusionOk="0">
                  <a:moveTo>
                    <a:pt x="1" y="1"/>
                  </a:moveTo>
                  <a:lnTo>
                    <a:pt x="1" y="847"/>
                  </a:lnTo>
                  <a:lnTo>
                    <a:pt x="1692" y="847"/>
                  </a:lnTo>
                  <a:lnTo>
                    <a:pt x="1980" y="424"/>
                  </a:lnTo>
                  <a:lnTo>
                    <a:pt x="1692"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1"/>
            <p:cNvSpPr/>
            <p:nvPr/>
          </p:nvSpPr>
          <p:spPr>
            <a:xfrm>
              <a:off x="1998499" y="1571978"/>
              <a:ext cx="146639" cy="236134"/>
            </a:xfrm>
            <a:custGeom>
              <a:avLst/>
              <a:gdLst/>
              <a:ahLst/>
              <a:cxnLst/>
              <a:rect l="l" t="t" r="r" b="b"/>
              <a:pathLst>
                <a:path w="6359" h="10240" extrusionOk="0">
                  <a:moveTo>
                    <a:pt x="1496" y="0"/>
                  </a:moveTo>
                  <a:cubicBezTo>
                    <a:pt x="574" y="0"/>
                    <a:pt x="0" y="1012"/>
                    <a:pt x="469" y="1798"/>
                  </a:cubicBezTo>
                  <a:lnTo>
                    <a:pt x="5030" y="9635"/>
                  </a:lnTo>
                  <a:cubicBezTo>
                    <a:pt x="5256" y="10014"/>
                    <a:pt x="5634" y="10239"/>
                    <a:pt x="6071" y="10239"/>
                  </a:cubicBezTo>
                  <a:lnTo>
                    <a:pt x="6359" y="4577"/>
                  </a:lnTo>
                  <a:lnTo>
                    <a:pt x="60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1"/>
            <p:cNvSpPr/>
            <p:nvPr/>
          </p:nvSpPr>
          <p:spPr>
            <a:xfrm>
              <a:off x="2138496" y="1571978"/>
              <a:ext cx="140020" cy="236134"/>
            </a:xfrm>
            <a:custGeom>
              <a:avLst/>
              <a:gdLst/>
              <a:ahLst/>
              <a:cxnLst/>
              <a:rect l="l" t="t" r="r" b="b"/>
              <a:pathLst>
                <a:path w="6072" h="10240" extrusionOk="0">
                  <a:moveTo>
                    <a:pt x="0" y="0"/>
                  </a:moveTo>
                  <a:lnTo>
                    <a:pt x="0" y="10239"/>
                  </a:lnTo>
                  <a:cubicBezTo>
                    <a:pt x="423" y="10239"/>
                    <a:pt x="816" y="10014"/>
                    <a:pt x="1027" y="9635"/>
                  </a:cubicBezTo>
                  <a:lnTo>
                    <a:pt x="5604" y="1798"/>
                  </a:lnTo>
                  <a:cubicBezTo>
                    <a:pt x="6072" y="1012"/>
                    <a:pt x="5498" y="0"/>
                    <a:pt x="4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1"/>
            <p:cNvSpPr/>
            <p:nvPr/>
          </p:nvSpPr>
          <p:spPr>
            <a:xfrm>
              <a:off x="2053174" y="1610972"/>
              <a:ext cx="91963" cy="146293"/>
            </a:xfrm>
            <a:custGeom>
              <a:avLst/>
              <a:gdLst/>
              <a:ahLst/>
              <a:cxnLst/>
              <a:rect l="l" t="t" r="r" b="b"/>
              <a:pathLst>
                <a:path w="3988" h="6344" extrusionOk="0">
                  <a:moveTo>
                    <a:pt x="1" y="0"/>
                  </a:moveTo>
                  <a:lnTo>
                    <a:pt x="3700" y="6344"/>
                  </a:lnTo>
                  <a:lnTo>
                    <a:pt x="3988" y="2749"/>
                  </a:lnTo>
                  <a:lnTo>
                    <a:pt x="3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1"/>
            <p:cNvSpPr/>
            <p:nvPr/>
          </p:nvSpPr>
          <p:spPr>
            <a:xfrm>
              <a:off x="2138496" y="1610972"/>
              <a:ext cx="85368" cy="146293"/>
            </a:xfrm>
            <a:custGeom>
              <a:avLst/>
              <a:gdLst/>
              <a:ahLst/>
              <a:cxnLst/>
              <a:rect l="l" t="t" r="r" b="b"/>
              <a:pathLst>
                <a:path w="3702" h="6344" extrusionOk="0">
                  <a:moveTo>
                    <a:pt x="0" y="0"/>
                  </a:moveTo>
                  <a:lnTo>
                    <a:pt x="0" y="6344"/>
                  </a:lnTo>
                  <a:lnTo>
                    <a:pt x="37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1"/>
            <p:cNvSpPr/>
            <p:nvPr/>
          </p:nvSpPr>
          <p:spPr>
            <a:xfrm>
              <a:off x="2138496" y="1884003"/>
              <a:ext cx="39018" cy="19532"/>
            </a:xfrm>
            <a:custGeom>
              <a:avLst/>
              <a:gdLst/>
              <a:ahLst/>
              <a:cxnLst/>
              <a:rect l="l" t="t" r="r" b="b"/>
              <a:pathLst>
                <a:path w="1692" h="847" extrusionOk="0">
                  <a:moveTo>
                    <a:pt x="0" y="1"/>
                  </a:moveTo>
                  <a:lnTo>
                    <a:pt x="0" y="847"/>
                  </a:lnTo>
                  <a:lnTo>
                    <a:pt x="1692" y="847"/>
                  </a:lnTo>
                  <a:lnTo>
                    <a:pt x="1692" y="1"/>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31"/>
          <p:cNvGrpSpPr/>
          <p:nvPr/>
        </p:nvGrpSpPr>
        <p:grpSpPr>
          <a:xfrm>
            <a:off x="7358753" y="2677964"/>
            <a:ext cx="224305" cy="331580"/>
            <a:chOff x="2026355" y="2190839"/>
            <a:chExt cx="224305" cy="331580"/>
          </a:xfrm>
        </p:grpSpPr>
        <p:sp>
          <p:nvSpPr>
            <p:cNvPr id="4635" name="Google Shape;4635;p31"/>
            <p:cNvSpPr/>
            <p:nvPr/>
          </p:nvSpPr>
          <p:spPr>
            <a:xfrm>
              <a:off x="2104367" y="2282088"/>
              <a:ext cx="26150" cy="51908"/>
            </a:xfrm>
            <a:custGeom>
              <a:avLst/>
              <a:gdLst/>
              <a:ahLst/>
              <a:cxnLst/>
              <a:rect l="l" t="t" r="r" b="b"/>
              <a:pathLst>
                <a:path w="1134" h="2251" extrusionOk="0">
                  <a:moveTo>
                    <a:pt x="423" y="1"/>
                  </a:moveTo>
                  <a:lnTo>
                    <a:pt x="0" y="272"/>
                  </a:lnTo>
                  <a:lnTo>
                    <a:pt x="0" y="1964"/>
                  </a:lnTo>
                  <a:lnTo>
                    <a:pt x="423" y="2250"/>
                  </a:lnTo>
                  <a:lnTo>
                    <a:pt x="846" y="1964"/>
                  </a:lnTo>
                  <a:lnTo>
                    <a:pt x="1134" y="1118"/>
                  </a:lnTo>
                  <a:lnTo>
                    <a:pt x="846" y="272"/>
                  </a:lnTo>
                  <a:lnTo>
                    <a:pt x="4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1"/>
            <p:cNvSpPr/>
            <p:nvPr/>
          </p:nvSpPr>
          <p:spPr>
            <a:xfrm>
              <a:off x="2123876" y="2282088"/>
              <a:ext cx="19509" cy="51908"/>
            </a:xfrm>
            <a:custGeom>
              <a:avLst/>
              <a:gdLst/>
              <a:ahLst/>
              <a:cxnLst/>
              <a:rect l="l" t="t" r="r" b="b"/>
              <a:pathLst>
                <a:path w="846" h="2251" extrusionOk="0">
                  <a:moveTo>
                    <a:pt x="453" y="1"/>
                  </a:moveTo>
                  <a:lnTo>
                    <a:pt x="0" y="272"/>
                  </a:lnTo>
                  <a:lnTo>
                    <a:pt x="0" y="1964"/>
                  </a:lnTo>
                  <a:lnTo>
                    <a:pt x="423" y="2250"/>
                  </a:lnTo>
                  <a:lnTo>
                    <a:pt x="846" y="1964"/>
                  </a:lnTo>
                  <a:lnTo>
                    <a:pt x="846" y="272"/>
                  </a:lnTo>
                  <a:lnTo>
                    <a:pt x="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1"/>
            <p:cNvSpPr/>
            <p:nvPr/>
          </p:nvSpPr>
          <p:spPr>
            <a:xfrm>
              <a:off x="2104367" y="2190839"/>
              <a:ext cx="26150" cy="45636"/>
            </a:xfrm>
            <a:custGeom>
              <a:avLst/>
              <a:gdLst/>
              <a:ahLst/>
              <a:cxnLst/>
              <a:rect l="l" t="t" r="r" b="b"/>
              <a:pathLst>
                <a:path w="1134" h="1979" extrusionOk="0">
                  <a:moveTo>
                    <a:pt x="0" y="1"/>
                  </a:moveTo>
                  <a:lnTo>
                    <a:pt x="0" y="1692"/>
                  </a:lnTo>
                  <a:lnTo>
                    <a:pt x="423" y="1978"/>
                  </a:lnTo>
                  <a:lnTo>
                    <a:pt x="846" y="1692"/>
                  </a:lnTo>
                  <a:lnTo>
                    <a:pt x="1134" y="846"/>
                  </a:lnTo>
                  <a:lnTo>
                    <a:pt x="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1"/>
            <p:cNvSpPr/>
            <p:nvPr/>
          </p:nvSpPr>
          <p:spPr>
            <a:xfrm>
              <a:off x="2123876" y="2190839"/>
              <a:ext cx="19509" cy="45636"/>
            </a:xfrm>
            <a:custGeom>
              <a:avLst/>
              <a:gdLst/>
              <a:ahLst/>
              <a:cxnLst/>
              <a:rect l="l" t="t" r="r" b="b"/>
              <a:pathLst>
                <a:path w="846" h="1979" extrusionOk="0">
                  <a:moveTo>
                    <a:pt x="0" y="1"/>
                  </a:moveTo>
                  <a:lnTo>
                    <a:pt x="0" y="1692"/>
                  </a:lnTo>
                  <a:lnTo>
                    <a:pt x="423" y="1978"/>
                  </a:lnTo>
                  <a:lnTo>
                    <a:pt x="846" y="1692"/>
                  </a:lnTo>
                  <a:lnTo>
                    <a:pt x="8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1"/>
            <p:cNvSpPr/>
            <p:nvPr/>
          </p:nvSpPr>
          <p:spPr>
            <a:xfrm>
              <a:off x="2036110" y="2229857"/>
              <a:ext cx="97521" cy="58526"/>
            </a:xfrm>
            <a:custGeom>
              <a:avLst/>
              <a:gdLst/>
              <a:ahLst/>
              <a:cxnLst/>
              <a:rect l="l" t="t" r="r" b="b"/>
              <a:pathLst>
                <a:path w="4229" h="2538" extrusionOk="0">
                  <a:moveTo>
                    <a:pt x="423" y="0"/>
                  </a:moveTo>
                  <a:lnTo>
                    <a:pt x="0" y="1269"/>
                  </a:lnTo>
                  <a:lnTo>
                    <a:pt x="423" y="2537"/>
                  </a:lnTo>
                  <a:lnTo>
                    <a:pt x="3806" y="2537"/>
                  </a:lnTo>
                  <a:lnTo>
                    <a:pt x="4229" y="1269"/>
                  </a:lnTo>
                  <a:lnTo>
                    <a:pt x="3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1"/>
            <p:cNvSpPr/>
            <p:nvPr/>
          </p:nvSpPr>
          <p:spPr>
            <a:xfrm>
              <a:off x="2123876" y="2214153"/>
              <a:ext cx="114931" cy="90257"/>
            </a:xfrm>
            <a:custGeom>
              <a:avLst/>
              <a:gdLst/>
              <a:ahLst/>
              <a:cxnLst/>
              <a:rect l="l" t="t" r="r" b="b"/>
              <a:pathLst>
                <a:path w="4984" h="3914" extrusionOk="0">
                  <a:moveTo>
                    <a:pt x="4652" y="1"/>
                  </a:moveTo>
                  <a:cubicBezTo>
                    <a:pt x="3252" y="611"/>
                    <a:pt x="1693" y="690"/>
                    <a:pt x="767" y="690"/>
                  </a:cubicBezTo>
                  <a:cubicBezTo>
                    <a:pt x="440" y="690"/>
                    <a:pt x="192" y="680"/>
                    <a:pt x="58" y="680"/>
                  </a:cubicBezTo>
                  <a:cubicBezTo>
                    <a:pt x="35" y="680"/>
                    <a:pt x="16" y="680"/>
                    <a:pt x="0" y="681"/>
                  </a:cubicBezTo>
                  <a:lnTo>
                    <a:pt x="0" y="3218"/>
                  </a:lnTo>
                  <a:cubicBezTo>
                    <a:pt x="36" y="3221"/>
                    <a:pt x="87" y="3222"/>
                    <a:pt x="151" y="3222"/>
                  </a:cubicBezTo>
                  <a:cubicBezTo>
                    <a:pt x="278" y="3222"/>
                    <a:pt x="456" y="3218"/>
                    <a:pt x="674" y="3218"/>
                  </a:cubicBezTo>
                  <a:cubicBezTo>
                    <a:pt x="1587" y="3218"/>
                    <a:pt x="3197" y="3280"/>
                    <a:pt x="4652" y="3913"/>
                  </a:cubicBezTo>
                  <a:lnTo>
                    <a:pt x="4984" y="1904"/>
                  </a:lnTo>
                  <a:lnTo>
                    <a:pt x="4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1"/>
            <p:cNvSpPr/>
            <p:nvPr/>
          </p:nvSpPr>
          <p:spPr>
            <a:xfrm>
              <a:off x="2045864" y="2327354"/>
              <a:ext cx="84653" cy="73169"/>
            </a:xfrm>
            <a:custGeom>
              <a:avLst/>
              <a:gdLst/>
              <a:ahLst/>
              <a:cxnLst/>
              <a:rect l="l" t="t" r="r" b="b"/>
              <a:pathLst>
                <a:path w="3671" h="3173" extrusionOk="0">
                  <a:moveTo>
                    <a:pt x="967" y="1"/>
                  </a:moveTo>
                  <a:lnTo>
                    <a:pt x="0" y="2901"/>
                  </a:lnTo>
                  <a:lnTo>
                    <a:pt x="1828" y="3172"/>
                  </a:lnTo>
                  <a:lnTo>
                    <a:pt x="3383" y="2901"/>
                  </a:lnTo>
                  <a:lnTo>
                    <a:pt x="3671" y="1572"/>
                  </a:lnTo>
                  <a:lnTo>
                    <a:pt x="3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1"/>
            <p:cNvSpPr/>
            <p:nvPr/>
          </p:nvSpPr>
          <p:spPr>
            <a:xfrm>
              <a:off x="2123876" y="2327354"/>
              <a:ext cx="78035" cy="73169"/>
            </a:xfrm>
            <a:custGeom>
              <a:avLst/>
              <a:gdLst/>
              <a:ahLst/>
              <a:cxnLst/>
              <a:rect l="l" t="t" r="r" b="b"/>
              <a:pathLst>
                <a:path w="3384" h="3173" extrusionOk="0">
                  <a:moveTo>
                    <a:pt x="0" y="1"/>
                  </a:moveTo>
                  <a:lnTo>
                    <a:pt x="0" y="2901"/>
                  </a:lnTo>
                  <a:lnTo>
                    <a:pt x="1692" y="3172"/>
                  </a:lnTo>
                  <a:lnTo>
                    <a:pt x="3383" y="2901"/>
                  </a:lnTo>
                  <a:lnTo>
                    <a:pt x="24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1"/>
            <p:cNvSpPr/>
            <p:nvPr/>
          </p:nvSpPr>
          <p:spPr>
            <a:xfrm>
              <a:off x="2231128" y="2190839"/>
              <a:ext cx="19532" cy="136538"/>
            </a:xfrm>
            <a:custGeom>
              <a:avLst/>
              <a:gdLst/>
              <a:ahLst/>
              <a:cxnLst/>
              <a:rect l="l" t="t" r="r" b="b"/>
              <a:pathLst>
                <a:path w="847" h="5921" extrusionOk="0">
                  <a:moveTo>
                    <a:pt x="1" y="1"/>
                  </a:moveTo>
                  <a:lnTo>
                    <a:pt x="1" y="5921"/>
                  </a:lnTo>
                  <a:lnTo>
                    <a:pt x="846" y="5921"/>
                  </a:lnTo>
                  <a:lnTo>
                    <a:pt x="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1"/>
            <p:cNvSpPr/>
            <p:nvPr/>
          </p:nvSpPr>
          <p:spPr>
            <a:xfrm>
              <a:off x="2026355" y="2210348"/>
              <a:ext cx="19532" cy="97544"/>
            </a:xfrm>
            <a:custGeom>
              <a:avLst/>
              <a:gdLst/>
              <a:ahLst/>
              <a:cxnLst/>
              <a:rect l="l" t="t" r="r" b="b"/>
              <a:pathLst>
                <a:path w="847" h="4230" extrusionOk="0">
                  <a:moveTo>
                    <a:pt x="0" y="0"/>
                  </a:moveTo>
                  <a:lnTo>
                    <a:pt x="0" y="4229"/>
                  </a:lnTo>
                  <a:lnTo>
                    <a:pt x="846" y="4229"/>
                  </a:lnTo>
                  <a:lnTo>
                    <a:pt x="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1"/>
            <p:cNvSpPr/>
            <p:nvPr/>
          </p:nvSpPr>
          <p:spPr>
            <a:xfrm>
              <a:off x="2045864" y="2394228"/>
              <a:ext cx="84653" cy="118436"/>
            </a:xfrm>
            <a:custGeom>
              <a:avLst/>
              <a:gdLst/>
              <a:ahLst/>
              <a:cxnLst/>
              <a:rect l="l" t="t" r="r" b="b"/>
              <a:pathLst>
                <a:path w="3671" h="5136" extrusionOk="0">
                  <a:moveTo>
                    <a:pt x="0" y="1"/>
                  </a:moveTo>
                  <a:lnTo>
                    <a:pt x="0" y="1330"/>
                  </a:lnTo>
                  <a:lnTo>
                    <a:pt x="288" y="2598"/>
                  </a:lnTo>
                  <a:lnTo>
                    <a:pt x="0" y="3867"/>
                  </a:lnTo>
                  <a:lnTo>
                    <a:pt x="0" y="4712"/>
                  </a:lnTo>
                  <a:lnTo>
                    <a:pt x="1692" y="5135"/>
                  </a:lnTo>
                  <a:lnTo>
                    <a:pt x="3383" y="4712"/>
                  </a:lnTo>
                  <a:lnTo>
                    <a:pt x="3671" y="2719"/>
                  </a:lnTo>
                  <a:lnTo>
                    <a:pt x="3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1"/>
            <p:cNvSpPr/>
            <p:nvPr/>
          </p:nvSpPr>
          <p:spPr>
            <a:xfrm>
              <a:off x="2123876" y="2394228"/>
              <a:ext cx="78035" cy="118436"/>
            </a:xfrm>
            <a:custGeom>
              <a:avLst/>
              <a:gdLst/>
              <a:ahLst/>
              <a:cxnLst/>
              <a:rect l="l" t="t" r="r" b="b"/>
              <a:pathLst>
                <a:path w="3384" h="5136" extrusionOk="0">
                  <a:moveTo>
                    <a:pt x="0" y="1"/>
                  </a:moveTo>
                  <a:lnTo>
                    <a:pt x="0" y="4712"/>
                  </a:lnTo>
                  <a:lnTo>
                    <a:pt x="1692" y="5135"/>
                  </a:lnTo>
                  <a:lnTo>
                    <a:pt x="3383" y="4712"/>
                  </a:lnTo>
                  <a:lnTo>
                    <a:pt x="3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1"/>
            <p:cNvSpPr/>
            <p:nvPr/>
          </p:nvSpPr>
          <p:spPr>
            <a:xfrm>
              <a:off x="2045864" y="2424875"/>
              <a:ext cx="78035" cy="58526"/>
            </a:xfrm>
            <a:custGeom>
              <a:avLst/>
              <a:gdLst/>
              <a:ahLst/>
              <a:cxnLst/>
              <a:rect l="l" t="t" r="r" b="b"/>
              <a:pathLst>
                <a:path w="3384" h="2538" extrusionOk="0">
                  <a:moveTo>
                    <a:pt x="0" y="1"/>
                  </a:moveTo>
                  <a:lnTo>
                    <a:pt x="0" y="2538"/>
                  </a:lnTo>
                  <a:lnTo>
                    <a:pt x="3383" y="2538"/>
                  </a:lnTo>
                  <a:lnTo>
                    <a:pt x="3383" y="1"/>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1"/>
            <p:cNvSpPr/>
            <p:nvPr/>
          </p:nvSpPr>
          <p:spPr>
            <a:xfrm>
              <a:off x="2045864" y="2502887"/>
              <a:ext cx="78035" cy="19532"/>
            </a:xfrm>
            <a:custGeom>
              <a:avLst/>
              <a:gdLst/>
              <a:ahLst/>
              <a:cxnLst/>
              <a:rect l="l" t="t" r="r" b="b"/>
              <a:pathLst>
                <a:path w="3384" h="847" extrusionOk="0">
                  <a:moveTo>
                    <a:pt x="0" y="0"/>
                  </a:moveTo>
                  <a:lnTo>
                    <a:pt x="0" y="846"/>
                  </a:lnTo>
                  <a:lnTo>
                    <a:pt x="3383" y="846"/>
                  </a:lnTo>
                  <a:lnTo>
                    <a:pt x="3383"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1"/>
            <p:cNvSpPr/>
            <p:nvPr/>
          </p:nvSpPr>
          <p:spPr>
            <a:xfrm>
              <a:off x="2123876" y="2502887"/>
              <a:ext cx="78035" cy="19532"/>
            </a:xfrm>
            <a:custGeom>
              <a:avLst/>
              <a:gdLst/>
              <a:ahLst/>
              <a:cxnLst/>
              <a:rect l="l" t="t" r="r" b="b"/>
              <a:pathLst>
                <a:path w="3384" h="847" extrusionOk="0">
                  <a:moveTo>
                    <a:pt x="0" y="0"/>
                  </a:moveTo>
                  <a:lnTo>
                    <a:pt x="0" y="846"/>
                  </a:lnTo>
                  <a:lnTo>
                    <a:pt x="3383" y="846"/>
                  </a:lnTo>
                  <a:lnTo>
                    <a:pt x="3383"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31"/>
          <p:cNvGrpSpPr/>
          <p:nvPr/>
        </p:nvGrpSpPr>
        <p:grpSpPr>
          <a:xfrm>
            <a:off x="4586473" y="1582433"/>
            <a:ext cx="331580" cy="320765"/>
            <a:chOff x="1972718" y="3434142"/>
            <a:chExt cx="331580" cy="320765"/>
          </a:xfrm>
        </p:grpSpPr>
        <p:sp>
          <p:nvSpPr>
            <p:cNvPr id="4664" name="Google Shape;4664;p31"/>
            <p:cNvSpPr/>
            <p:nvPr/>
          </p:nvSpPr>
          <p:spPr>
            <a:xfrm>
              <a:off x="2009637" y="3547666"/>
              <a:ext cx="145601" cy="128882"/>
            </a:xfrm>
            <a:custGeom>
              <a:avLst/>
              <a:gdLst/>
              <a:ahLst/>
              <a:cxnLst/>
              <a:rect l="l" t="t" r="r" b="b"/>
              <a:pathLst>
                <a:path w="6314" h="5589" extrusionOk="0">
                  <a:moveTo>
                    <a:pt x="5544" y="1"/>
                  </a:moveTo>
                  <a:lnTo>
                    <a:pt x="0" y="5271"/>
                  </a:lnTo>
                  <a:lnTo>
                    <a:pt x="650" y="5589"/>
                  </a:lnTo>
                  <a:lnTo>
                    <a:pt x="1436" y="5271"/>
                  </a:lnTo>
                  <a:lnTo>
                    <a:pt x="4471" y="3066"/>
                  </a:lnTo>
                  <a:lnTo>
                    <a:pt x="6313" y="770"/>
                  </a:lnTo>
                  <a:lnTo>
                    <a:pt x="6238" y="76"/>
                  </a:lnTo>
                  <a:lnTo>
                    <a:pt x="55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1"/>
            <p:cNvSpPr/>
            <p:nvPr/>
          </p:nvSpPr>
          <p:spPr>
            <a:xfrm>
              <a:off x="2233573" y="3434142"/>
              <a:ext cx="47734" cy="44229"/>
            </a:xfrm>
            <a:custGeom>
              <a:avLst/>
              <a:gdLst/>
              <a:ahLst/>
              <a:cxnLst/>
              <a:rect l="l" t="t" r="r" b="b"/>
              <a:pathLst>
                <a:path w="2070" h="1918" extrusionOk="0">
                  <a:moveTo>
                    <a:pt x="1405" y="0"/>
                  </a:moveTo>
                  <a:lnTo>
                    <a:pt x="92" y="1314"/>
                  </a:lnTo>
                  <a:lnTo>
                    <a:pt x="1" y="1827"/>
                  </a:lnTo>
                  <a:lnTo>
                    <a:pt x="696" y="1918"/>
                  </a:lnTo>
                  <a:lnTo>
                    <a:pt x="1360" y="1616"/>
                  </a:lnTo>
                  <a:lnTo>
                    <a:pt x="2069" y="665"/>
                  </a:ln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1"/>
            <p:cNvSpPr/>
            <p:nvPr/>
          </p:nvSpPr>
          <p:spPr>
            <a:xfrm>
              <a:off x="2249599" y="3449454"/>
              <a:ext cx="46697" cy="45313"/>
            </a:xfrm>
            <a:custGeom>
              <a:avLst/>
              <a:gdLst/>
              <a:ahLst/>
              <a:cxnLst/>
              <a:rect l="l" t="t" r="r" b="b"/>
              <a:pathLst>
                <a:path w="2025" h="1965" extrusionOk="0">
                  <a:moveTo>
                    <a:pt x="1374" y="1"/>
                  </a:moveTo>
                  <a:lnTo>
                    <a:pt x="1" y="1254"/>
                  </a:lnTo>
                  <a:lnTo>
                    <a:pt x="45" y="1904"/>
                  </a:lnTo>
                  <a:lnTo>
                    <a:pt x="710" y="1964"/>
                  </a:lnTo>
                  <a:lnTo>
                    <a:pt x="2024" y="650"/>
                  </a:lnTo>
                  <a:lnTo>
                    <a:pt x="1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1"/>
            <p:cNvSpPr/>
            <p:nvPr/>
          </p:nvSpPr>
          <p:spPr>
            <a:xfrm>
              <a:off x="2042728" y="3565423"/>
              <a:ext cx="132710" cy="111126"/>
            </a:xfrm>
            <a:custGeom>
              <a:avLst/>
              <a:gdLst/>
              <a:ahLst/>
              <a:cxnLst/>
              <a:rect l="l" t="t" r="r" b="b"/>
              <a:pathLst>
                <a:path w="5755" h="4819" extrusionOk="0">
                  <a:moveTo>
                    <a:pt x="4878" y="0"/>
                  </a:moveTo>
                  <a:lnTo>
                    <a:pt x="1" y="4501"/>
                  </a:lnTo>
                  <a:lnTo>
                    <a:pt x="801" y="4819"/>
                  </a:lnTo>
                  <a:lnTo>
                    <a:pt x="1813" y="4501"/>
                  </a:lnTo>
                  <a:lnTo>
                    <a:pt x="5754" y="862"/>
                  </a:lnTo>
                  <a:lnTo>
                    <a:pt x="5589" y="77"/>
                  </a:lnTo>
                  <a:lnTo>
                    <a:pt x="48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1"/>
            <p:cNvSpPr/>
            <p:nvPr/>
          </p:nvSpPr>
          <p:spPr>
            <a:xfrm>
              <a:off x="2122470" y="3441798"/>
              <a:ext cx="127153" cy="123648"/>
            </a:xfrm>
            <a:custGeom>
              <a:avLst/>
              <a:gdLst/>
              <a:ahLst/>
              <a:cxnLst/>
              <a:rect l="l" t="t" r="r" b="b"/>
              <a:pathLst>
                <a:path w="5514" h="5362" extrusionOk="0">
                  <a:moveTo>
                    <a:pt x="3927" y="1"/>
                  </a:moveTo>
                  <a:lnTo>
                    <a:pt x="1" y="3927"/>
                  </a:lnTo>
                  <a:lnTo>
                    <a:pt x="651" y="4592"/>
                  </a:lnTo>
                  <a:lnTo>
                    <a:pt x="1420" y="5361"/>
                  </a:lnTo>
                  <a:lnTo>
                    <a:pt x="3822" y="3746"/>
                  </a:lnTo>
                  <a:lnTo>
                    <a:pt x="5514" y="1586"/>
                  </a:lnTo>
                  <a:lnTo>
                    <a:pt x="4910" y="982"/>
                  </a:lnTo>
                  <a:lnTo>
                    <a:pt x="39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1"/>
            <p:cNvSpPr/>
            <p:nvPr/>
          </p:nvSpPr>
          <p:spPr>
            <a:xfrm>
              <a:off x="1972718" y="3669216"/>
              <a:ext cx="172766" cy="85691"/>
            </a:xfrm>
            <a:custGeom>
              <a:avLst/>
              <a:gdLst/>
              <a:ahLst/>
              <a:cxnLst/>
              <a:rect l="l" t="t" r="r" b="b"/>
              <a:pathLst>
                <a:path w="7492" h="3716" extrusionOk="0">
                  <a:moveTo>
                    <a:pt x="1601" y="0"/>
                  </a:moveTo>
                  <a:lnTo>
                    <a:pt x="1" y="3715"/>
                  </a:lnTo>
                  <a:lnTo>
                    <a:pt x="7189" y="3715"/>
                  </a:lnTo>
                  <a:lnTo>
                    <a:pt x="7491" y="1979"/>
                  </a:lnTo>
                  <a:lnTo>
                    <a:pt x="7189"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1"/>
            <p:cNvSpPr/>
            <p:nvPr/>
          </p:nvSpPr>
          <p:spPr>
            <a:xfrm>
              <a:off x="2138496" y="3669216"/>
              <a:ext cx="165801" cy="85691"/>
            </a:xfrm>
            <a:custGeom>
              <a:avLst/>
              <a:gdLst/>
              <a:ahLst/>
              <a:cxnLst/>
              <a:rect l="l" t="t" r="r" b="b"/>
              <a:pathLst>
                <a:path w="7190" h="3716" extrusionOk="0">
                  <a:moveTo>
                    <a:pt x="0" y="0"/>
                  </a:moveTo>
                  <a:lnTo>
                    <a:pt x="0" y="3715"/>
                  </a:lnTo>
                  <a:lnTo>
                    <a:pt x="7189" y="3715"/>
                  </a:lnTo>
                  <a:lnTo>
                    <a:pt x="7189" y="1405"/>
                  </a:lnTo>
                  <a:lnTo>
                    <a:pt x="2085" y="1405"/>
                  </a:lnTo>
                  <a:lnTo>
                    <a:pt x="1164"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1"/>
            <p:cNvSpPr/>
            <p:nvPr/>
          </p:nvSpPr>
          <p:spPr>
            <a:xfrm>
              <a:off x="2155215" y="3478348"/>
              <a:ext cx="145947" cy="122287"/>
            </a:xfrm>
            <a:custGeom>
              <a:avLst/>
              <a:gdLst/>
              <a:ahLst/>
              <a:cxnLst/>
              <a:rect l="l" t="t" r="r" b="b"/>
              <a:pathLst>
                <a:path w="6329" h="5303" extrusionOk="0">
                  <a:moveTo>
                    <a:pt x="4094" y="1"/>
                  </a:moveTo>
                  <a:lnTo>
                    <a:pt x="0" y="3776"/>
                  </a:lnTo>
                  <a:lnTo>
                    <a:pt x="876" y="4638"/>
                  </a:lnTo>
                  <a:lnTo>
                    <a:pt x="1526" y="5302"/>
                  </a:lnTo>
                  <a:lnTo>
                    <a:pt x="3490" y="3323"/>
                  </a:lnTo>
                  <a:lnTo>
                    <a:pt x="3822" y="3656"/>
                  </a:lnTo>
                  <a:cubicBezTo>
                    <a:pt x="4094" y="3928"/>
                    <a:pt x="4449" y="4063"/>
                    <a:pt x="4803" y="4063"/>
                  </a:cubicBezTo>
                  <a:cubicBezTo>
                    <a:pt x="5158" y="4063"/>
                    <a:pt x="5513" y="3928"/>
                    <a:pt x="5785" y="3656"/>
                  </a:cubicBezTo>
                  <a:cubicBezTo>
                    <a:pt x="6329" y="3112"/>
                    <a:pt x="6329" y="2236"/>
                    <a:pt x="5785" y="1692"/>
                  </a:cubicBezTo>
                  <a:lnTo>
                    <a:pt x="4803" y="711"/>
                  </a:lnTo>
                  <a:lnTo>
                    <a:pt x="40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31"/>
          <p:cNvGrpSpPr/>
          <p:nvPr/>
        </p:nvGrpSpPr>
        <p:grpSpPr>
          <a:xfrm>
            <a:off x="7351213" y="815963"/>
            <a:ext cx="331580" cy="331557"/>
            <a:chOff x="1972718" y="4047792"/>
            <a:chExt cx="331580" cy="331557"/>
          </a:xfrm>
        </p:grpSpPr>
        <p:sp>
          <p:nvSpPr>
            <p:cNvPr id="4673" name="Google Shape;4673;p31"/>
            <p:cNvSpPr/>
            <p:nvPr/>
          </p:nvSpPr>
          <p:spPr>
            <a:xfrm>
              <a:off x="2219644" y="4203793"/>
              <a:ext cx="84653" cy="175556"/>
            </a:xfrm>
            <a:custGeom>
              <a:avLst/>
              <a:gdLst/>
              <a:ahLst/>
              <a:cxnLst/>
              <a:rect l="l" t="t" r="r" b="b"/>
              <a:pathLst>
                <a:path w="3671" h="7613" extrusionOk="0">
                  <a:moveTo>
                    <a:pt x="287" y="1"/>
                  </a:moveTo>
                  <a:lnTo>
                    <a:pt x="1" y="4002"/>
                  </a:lnTo>
                  <a:lnTo>
                    <a:pt x="287" y="7613"/>
                  </a:lnTo>
                  <a:lnTo>
                    <a:pt x="3670" y="7613"/>
                  </a:lnTo>
                  <a:lnTo>
                    <a:pt x="3670" y="1"/>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1"/>
            <p:cNvSpPr/>
            <p:nvPr/>
          </p:nvSpPr>
          <p:spPr>
            <a:xfrm>
              <a:off x="1972718" y="4164798"/>
              <a:ext cx="133425" cy="35535"/>
            </a:xfrm>
            <a:custGeom>
              <a:avLst/>
              <a:gdLst/>
              <a:ahLst/>
              <a:cxnLst/>
              <a:rect l="l" t="t" r="r" b="b"/>
              <a:pathLst>
                <a:path w="5786" h="1541" extrusionOk="0">
                  <a:moveTo>
                    <a:pt x="1" y="0"/>
                  </a:moveTo>
                  <a:lnTo>
                    <a:pt x="1" y="1269"/>
                  </a:lnTo>
                  <a:lnTo>
                    <a:pt x="2961" y="1541"/>
                  </a:lnTo>
                  <a:lnTo>
                    <a:pt x="5498" y="1269"/>
                  </a:lnTo>
                  <a:lnTo>
                    <a:pt x="5785" y="635"/>
                  </a:lnTo>
                  <a:lnTo>
                    <a:pt x="549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1"/>
            <p:cNvSpPr/>
            <p:nvPr/>
          </p:nvSpPr>
          <p:spPr>
            <a:xfrm>
              <a:off x="2099479" y="4164798"/>
              <a:ext cx="126807" cy="35535"/>
            </a:xfrm>
            <a:custGeom>
              <a:avLst/>
              <a:gdLst/>
              <a:ahLst/>
              <a:cxnLst/>
              <a:rect l="l" t="t" r="r" b="b"/>
              <a:pathLst>
                <a:path w="5499" h="1541" extrusionOk="0">
                  <a:moveTo>
                    <a:pt x="1" y="0"/>
                  </a:moveTo>
                  <a:lnTo>
                    <a:pt x="1" y="1269"/>
                  </a:lnTo>
                  <a:lnTo>
                    <a:pt x="2750" y="1541"/>
                  </a:lnTo>
                  <a:lnTo>
                    <a:pt x="5498" y="1269"/>
                  </a:lnTo>
                  <a:lnTo>
                    <a:pt x="5498"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1"/>
            <p:cNvSpPr/>
            <p:nvPr/>
          </p:nvSpPr>
          <p:spPr>
            <a:xfrm>
              <a:off x="1972718" y="4194061"/>
              <a:ext cx="133425" cy="123302"/>
            </a:xfrm>
            <a:custGeom>
              <a:avLst/>
              <a:gdLst/>
              <a:ahLst/>
              <a:cxnLst/>
              <a:rect l="l" t="t" r="r" b="b"/>
              <a:pathLst>
                <a:path w="5786" h="5347" extrusionOk="0">
                  <a:moveTo>
                    <a:pt x="1" y="0"/>
                  </a:moveTo>
                  <a:lnTo>
                    <a:pt x="1" y="5074"/>
                  </a:lnTo>
                  <a:lnTo>
                    <a:pt x="1285" y="5346"/>
                  </a:lnTo>
                  <a:lnTo>
                    <a:pt x="2538" y="5074"/>
                  </a:lnTo>
                  <a:lnTo>
                    <a:pt x="5498" y="2960"/>
                  </a:lnTo>
                  <a:lnTo>
                    <a:pt x="5785" y="1269"/>
                  </a:lnTo>
                  <a:lnTo>
                    <a:pt x="5498"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1"/>
            <p:cNvSpPr/>
            <p:nvPr/>
          </p:nvSpPr>
          <p:spPr>
            <a:xfrm>
              <a:off x="2099479" y="4194061"/>
              <a:ext cx="126807" cy="123302"/>
            </a:xfrm>
            <a:custGeom>
              <a:avLst/>
              <a:gdLst/>
              <a:ahLst/>
              <a:cxnLst/>
              <a:rect l="l" t="t" r="r" b="b"/>
              <a:pathLst>
                <a:path w="5499" h="5347" extrusionOk="0">
                  <a:moveTo>
                    <a:pt x="1" y="0"/>
                  </a:moveTo>
                  <a:lnTo>
                    <a:pt x="1" y="2960"/>
                  </a:lnTo>
                  <a:lnTo>
                    <a:pt x="2961" y="5074"/>
                  </a:lnTo>
                  <a:lnTo>
                    <a:pt x="4079" y="5346"/>
                  </a:lnTo>
                  <a:lnTo>
                    <a:pt x="5498" y="5074"/>
                  </a:lnTo>
                  <a:lnTo>
                    <a:pt x="5498"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1"/>
            <p:cNvSpPr/>
            <p:nvPr/>
          </p:nvSpPr>
          <p:spPr>
            <a:xfrm>
              <a:off x="1972718" y="4311068"/>
              <a:ext cx="65168" cy="68281"/>
            </a:xfrm>
            <a:custGeom>
              <a:avLst/>
              <a:gdLst/>
              <a:ahLst/>
              <a:cxnLst/>
              <a:rect l="l" t="t" r="r" b="b"/>
              <a:pathLst>
                <a:path w="2826" h="2961" extrusionOk="0">
                  <a:moveTo>
                    <a:pt x="1" y="0"/>
                  </a:moveTo>
                  <a:lnTo>
                    <a:pt x="1" y="2961"/>
                  </a:lnTo>
                  <a:lnTo>
                    <a:pt x="2538" y="2961"/>
                  </a:lnTo>
                  <a:lnTo>
                    <a:pt x="2825" y="1481"/>
                  </a:lnTo>
                  <a:lnTo>
                    <a:pt x="2538" y="0"/>
                  </a:lnTo>
                  <a:close/>
                </a:path>
              </a:pathLst>
            </a:custGeom>
            <a:solidFill>
              <a:srgbClr val="FFC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1"/>
            <p:cNvSpPr/>
            <p:nvPr/>
          </p:nvSpPr>
          <p:spPr>
            <a:xfrm>
              <a:off x="2161141" y="4311068"/>
              <a:ext cx="65144" cy="68281"/>
            </a:xfrm>
            <a:custGeom>
              <a:avLst/>
              <a:gdLst/>
              <a:ahLst/>
              <a:cxnLst/>
              <a:rect l="l" t="t" r="r" b="b"/>
              <a:pathLst>
                <a:path w="2825" h="2961" extrusionOk="0">
                  <a:moveTo>
                    <a:pt x="287" y="0"/>
                  </a:moveTo>
                  <a:lnTo>
                    <a:pt x="1" y="1360"/>
                  </a:lnTo>
                  <a:lnTo>
                    <a:pt x="287" y="2961"/>
                  </a:lnTo>
                  <a:lnTo>
                    <a:pt x="2824" y="2961"/>
                  </a:lnTo>
                  <a:lnTo>
                    <a:pt x="2824" y="0"/>
                  </a:lnTo>
                  <a:close/>
                </a:path>
              </a:pathLst>
            </a:custGeom>
            <a:solidFill>
              <a:srgbClr val="F7A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1"/>
            <p:cNvSpPr/>
            <p:nvPr/>
          </p:nvSpPr>
          <p:spPr>
            <a:xfrm>
              <a:off x="2255503" y="4242810"/>
              <a:ext cx="19532" cy="19532"/>
            </a:xfrm>
            <a:custGeom>
              <a:avLst/>
              <a:gdLst/>
              <a:ahLst/>
              <a:cxnLst/>
              <a:rect l="l" t="t" r="r" b="b"/>
              <a:pathLst>
                <a:path w="847" h="847" extrusionOk="0">
                  <a:moveTo>
                    <a:pt x="1" y="0"/>
                  </a:moveTo>
                  <a:lnTo>
                    <a:pt x="1" y="846"/>
                  </a:lnTo>
                  <a:lnTo>
                    <a:pt x="847" y="846"/>
                  </a:lnTo>
                  <a:lnTo>
                    <a:pt x="847"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1"/>
            <p:cNvSpPr/>
            <p:nvPr/>
          </p:nvSpPr>
          <p:spPr>
            <a:xfrm>
              <a:off x="2255503" y="4281805"/>
              <a:ext cx="19532" cy="19532"/>
            </a:xfrm>
            <a:custGeom>
              <a:avLst/>
              <a:gdLst/>
              <a:ahLst/>
              <a:cxnLst/>
              <a:rect l="l" t="t" r="r" b="b"/>
              <a:pathLst>
                <a:path w="847" h="847" extrusionOk="0">
                  <a:moveTo>
                    <a:pt x="1" y="1"/>
                  </a:moveTo>
                  <a:lnTo>
                    <a:pt x="1" y="847"/>
                  </a:lnTo>
                  <a:lnTo>
                    <a:pt x="847" y="847"/>
                  </a:lnTo>
                  <a:lnTo>
                    <a:pt x="847"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1"/>
            <p:cNvSpPr/>
            <p:nvPr/>
          </p:nvSpPr>
          <p:spPr>
            <a:xfrm>
              <a:off x="2255503" y="4320822"/>
              <a:ext cx="19532" cy="19532"/>
            </a:xfrm>
            <a:custGeom>
              <a:avLst/>
              <a:gdLst/>
              <a:ahLst/>
              <a:cxnLst/>
              <a:rect l="l" t="t" r="r" b="b"/>
              <a:pathLst>
                <a:path w="847" h="847" extrusionOk="0">
                  <a:moveTo>
                    <a:pt x="1" y="0"/>
                  </a:moveTo>
                  <a:lnTo>
                    <a:pt x="1" y="846"/>
                  </a:lnTo>
                  <a:lnTo>
                    <a:pt x="847" y="846"/>
                  </a:lnTo>
                  <a:lnTo>
                    <a:pt x="847" y="0"/>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1"/>
            <p:cNvSpPr/>
            <p:nvPr/>
          </p:nvSpPr>
          <p:spPr>
            <a:xfrm>
              <a:off x="2011735" y="4223301"/>
              <a:ext cx="19509" cy="19532"/>
            </a:xfrm>
            <a:custGeom>
              <a:avLst/>
              <a:gdLst/>
              <a:ahLst/>
              <a:cxnLst/>
              <a:rect l="l" t="t" r="r" b="b"/>
              <a:pathLst>
                <a:path w="846" h="847" extrusionOk="0">
                  <a:moveTo>
                    <a:pt x="0" y="1"/>
                  </a:moveTo>
                  <a:lnTo>
                    <a:pt x="0" y="846"/>
                  </a:lnTo>
                  <a:lnTo>
                    <a:pt x="846" y="846"/>
                  </a:lnTo>
                  <a:lnTo>
                    <a:pt x="846"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1"/>
            <p:cNvSpPr/>
            <p:nvPr/>
          </p:nvSpPr>
          <p:spPr>
            <a:xfrm>
              <a:off x="2050730" y="4223301"/>
              <a:ext cx="19532" cy="19532"/>
            </a:xfrm>
            <a:custGeom>
              <a:avLst/>
              <a:gdLst/>
              <a:ahLst/>
              <a:cxnLst/>
              <a:rect l="l" t="t" r="r" b="b"/>
              <a:pathLst>
                <a:path w="847" h="847" extrusionOk="0">
                  <a:moveTo>
                    <a:pt x="1" y="1"/>
                  </a:moveTo>
                  <a:lnTo>
                    <a:pt x="1" y="846"/>
                  </a:lnTo>
                  <a:lnTo>
                    <a:pt x="846" y="846"/>
                  </a:lnTo>
                  <a:lnTo>
                    <a:pt x="846"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1"/>
            <p:cNvSpPr/>
            <p:nvPr/>
          </p:nvSpPr>
          <p:spPr>
            <a:xfrm>
              <a:off x="2128742" y="4223301"/>
              <a:ext cx="19532" cy="19532"/>
            </a:xfrm>
            <a:custGeom>
              <a:avLst/>
              <a:gdLst/>
              <a:ahLst/>
              <a:cxnLst/>
              <a:rect l="l" t="t" r="r" b="b"/>
              <a:pathLst>
                <a:path w="847" h="847" extrusionOk="0">
                  <a:moveTo>
                    <a:pt x="0" y="1"/>
                  </a:moveTo>
                  <a:lnTo>
                    <a:pt x="0" y="846"/>
                  </a:lnTo>
                  <a:lnTo>
                    <a:pt x="846" y="846"/>
                  </a:lnTo>
                  <a:lnTo>
                    <a:pt x="846"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1"/>
            <p:cNvSpPr/>
            <p:nvPr/>
          </p:nvSpPr>
          <p:spPr>
            <a:xfrm>
              <a:off x="2167736" y="4223301"/>
              <a:ext cx="19532" cy="19532"/>
            </a:xfrm>
            <a:custGeom>
              <a:avLst/>
              <a:gdLst/>
              <a:ahLst/>
              <a:cxnLst/>
              <a:rect l="l" t="t" r="r" b="b"/>
              <a:pathLst>
                <a:path w="847" h="847" extrusionOk="0">
                  <a:moveTo>
                    <a:pt x="1" y="1"/>
                  </a:moveTo>
                  <a:lnTo>
                    <a:pt x="1" y="846"/>
                  </a:lnTo>
                  <a:lnTo>
                    <a:pt x="847" y="846"/>
                  </a:lnTo>
                  <a:lnTo>
                    <a:pt x="847"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1"/>
            <p:cNvSpPr/>
            <p:nvPr/>
          </p:nvSpPr>
          <p:spPr>
            <a:xfrm>
              <a:off x="2031221" y="4262319"/>
              <a:ext cx="74922" cy="117029"/>
            </a:xfrm>
            <a:custGeom>
              <a:avLst/>
              <a:gdLst/>
              <a:ahLst/>
              <a:cxnLst/>
              <a:rect l="l" t="t" r="r" b="b"/>
              <a:pathLst>
                <a:path w="3249" h="5075" extrusionOk="0">
                  <a:moveTo>
                    <a:pt x="1" y="0"/>
                  </a:moveTo>
                  <a:lnTo>
                    <a:pt x="1" y="5075"/>
                  </a:lnTo>
                  <a:lnTo>
                    <a:pt x="2961" y="5075"/>
                  </a:lnTo>
                  <a:lnTo>
                    <a:pt x="3248" y="2356"/>
                  </a:lnTo>
                  <a:lnTo>
                    <a:pt x="2961" y="0"/>
                  </a:lnTo>
                  <a:close/>
                </a:path>
              </a:pathLst>
            </a:custGeom>
            <a:solidFill>
              <a:srgbClr val="55A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1"/>
            <p:cNvSpPr/>
            <p:nvPr/>
          </p:nvSpPr>
          <p:spPr>
            <a:xfrm>
              <a:off x="2099479" y="4262319"/>
              <a:ext cx="68281" cy="117029"/>
            </a:xfrm>
            <a:custGeom>
              <a:avLst/>
              <a:gdLst/>
              <a:ahLst/>
              <a:cxnLst/>
              <a:rect l="l" t="t" r="r" b="b"/>
              <a:pathLst>
                <a:path w="2961" h="5075" extrusionOk="0">
                  <a:moveTo>
                    <a:pt x="1" y="0"/>
                  </a:moveTo>
                  <a:lnTo>
                    <a:pt x="1" y="5075"/>
                  </a:lnTo>
                  <a:lnTo>
                    <a:pt x="2961" y="5075"/>
                  </a:lnTo>
                  <a:lnTo>
                    <a:pt x="2961" y="0"/>
                  </a:lnTo>
                  <a:close/>
                </a:path>
              </a:pathLst>
            </a:custGeom>
            <a:solidFill>
              <a:srgbClr val="009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1"/>
            <p:cNvSpPr/>
            <p:nvPr/>
          </p:nvSpPr>
          <p:spPr>
            <a:xfrm>
              <a:off x="2055273" y="4096541"/>
              <a:ext cx="50870" cy="58526"/>
            </a:xfrm>
            <a:custGeom>
              <a:avLst/>
              <a:gdLst/>
              <a:ahLst/>
              <a:cxnLst/>
              <a:rect l="l" t="t" r="r" b="b"/>
              <a:pathLst>
                <a:path w="2206" h="2538" extrusionOk="0">
                  <a:moveTo>
                    <a:pt x="287" y="0"/>
                  </a:moveTo>
                  <a:lnTo>
                    <a:pt x="0" y="423"/>
                  </a:lnTo>
                  <a:lnTo>
                    <a:pt x="287" y="846"/>
                  </a:lnTo>
                  <a:lnTo>
                    <a:pt x="1495" y="846"/>
                  </a:lnTo>
                  <a:lnTo>
                    <a:pt x="1495" y="2054"/>
                  </a:lnTo>
                  <a:lnTo>
                    <a:pt x="1632" y="2538"/>
                  </a:lnTo>
                  <a:lnTo>
                    <a:pt x="1918" y="2115"/>
                  </a:lnTo>
                  <a:lnTo>
                    <a:pt x="2205" y="981"/>
                  </a:lnTo>
                  <a:lnTo>
                    <a:pt x="1918"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1"/>
            <p:cNvSpPr/>
            <p:nvPr/>
          </p:nvSpPr>
          <p:spPr>
            <a:xfrm>
              <a:off x="2099479" y="4096541"/>
              <a:ext cx="48795" cy="58526"/>
            </a:xfrm>
            <a:custGeom>
              <a:avLst/>
              <a:gdLst/>
              <a:ahLst/>
              <a:cxnLst/>
              <a:rect l="l" t="t" r="r" b="b"/>
              <a:pathLst>
                <a:path w="2116" h="2538" extrusionOk="0">
                  <a:moveTo>
                    <a:pt x="1" y="0"/>
                  </a:moveTo>
                  <a:lnTo>
                    <a:pt x="1" y="2115"/>
                  </a:lnTo>
                  <a:lnTo>
                    <a:pt x="424" y="2538"/>
                  </a:lnTo>
                  <a:lnTo>
                    <a:pt x="424" y="2054"/>
                  </a:lnTo>
                  <a:lnTo>
                    <a:pt x="424" y="846"/>
                  </a:lnTo>
                  <a:lnTo>
                    <a:pt x="1632" y="846"/>
                  </a:lnTo>
                  <a:lnTo>
                    <a:pt x="2115" y="287"/>
                  </a:lnTo>
                  <a:lnTo>
                    <a:pt x="1632" y="0"/>
                  </a:ln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1"/>
            <p:cNvSpPr/>
            <p:nvPr/>
          </p:nvSpPr>
          <p:spPr>
            <a:xfrm>
              <a:off x="2040976" y="4047792"/>
              <a:ext cx="65168" cy="117029"/>
            </a:xfrm>
            <a:custGeom>
              <a:avLst/>
              <a:gdLst/>
              <a:ahLst/>
              <a:cxnLst/>
              <a:rect l="l" t="t" r="r" b="b"/>
              <a:pathLst>
                <a:path w="2826" h="5075" extrusionOk="0">
                  <a:moveTo>
                    <a:pt x="2538" y="0"/>
                  </a:moveTo>
                  <a:cubicBezTo>
                    <a:pt x="1134" y="0"/>
                    <a:pt x="1" y="1132"/>
                    <a:pt x="1" y="2537"/>
                  </a:cubicBezTo>
                  <a:cubicBezTo>
                    <a:pt x="1" y="3941"/>
                    <a:pt x="1134" y="5074"/>
                    <a:pt x="2538" y="5074"/>
                  </a:cubicBezTo>
                  <a:lnTo>
                    <a:pt x="2825" y="4531"/>
                  </a:lnTo>
                  <a:lnTo>
                    <a:pt x="2538" y="4229"/>
                  </a:lnTo>
                  <a:cubicBezTo>
                    <a:pt x="1602" y="4229"/>
                    <a:pt x="846" y="3474"/>
                    <a:pt x="846" y="2537"/>
                  </a:cubicBezTo>
                  <a:cubicBezTo>
                    <a:pt x="846" y="1601"/>
                    <a:pt x="1602" y="846"/>
                    <a:pt x="2538" y="846"/>
                  </a:cubicBezTo>
                  <a:lnTo>
                    <a:pt x="2825" y="437"/>
                  </a:lnTo>
                  <a:lnTo>
                    <a:pt x="2538" y="0"/>
                  </a:lnTo>
                  <a:close/>
                </a:path>
              </a:pathLst>
            </a:custGeom>
            <a:solidFill>
              <a:srgbClr val="005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1"/>
            <p:cNvSpPr/>
            <p:nvPr/>
          </p:nvSpPr>
          <p:spPr>
            <a:xfrm>
              <a:off x="2099479" y="4047792"/>
              <a:ext cx="58549" cy="117029"/>
            </a:xfrm>
            <a:custGeom>
              <a:avLst/>
              <a:gdLst/>
              <a:ahLst/>
              <a:cxnLst/>
              <a:rect l="l" t="t" r="r" b="b"/>
              <a:pathLst>
                <a:path w="2539" h="5075" extrusionOk="0">
                  <a:moveTo>
                    <a:pt x="1" y="0"/>
                  </a:moveTo>
                  <a:lnTo>
                    <a:pt x="1" y="846"/>
                  </a:lnTo>
                  <a:cubicBezTo>
                    <a:pt x="937" y="846"/>
                    <a:pt x="1692" y="1601"/>
                    <a:pt x="1692" y="2537"/>
                  </a:cubicBezTo>
                  <a:cubicBezTo>
                    <a:pt x="1692" y="3474"/>
                    <a:pt x="937" y="4229"/>
                    <a:pt x="1" y="4229"/>
                  </a:cubicBezTo>
                  <a:lnTo>
                    <a:pt x="1" y="5074"/>
                  </a:lnTo>
                  <a:cubicBezTo>
                    <a:pt x="1406" y="5074"/>
                    <a:pt x="2538" y="3941"/>
                    <a:pt x="2538" y="2537"/>
                  </a:cubicBezTo>
                  <a:cubicBezTo>
                    <a:pt x="2538" y="1132"/>
                    <a:pt x="1406" y="0"/>
                    <a:pt x="1" y="0"/>
                  </a:cubicBezTo>
                  <a:close/>
                </a:path>
              </a:pathLst>
            </a:custGeom>
            <a:solidFill>
              <a:srgbClr val="005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1"/>
            <p:cNvSpPr/>
            <p:nvPr/>
          </p:nvSpPr>
          <p:spPr>
            <a:xfrm>
              <a:off x="2089747" y="4223301"/>
              <a:ext cx="16396" cy="19532"/>
            </a:xfrm>
            <a:custGeom>
              <a:avLst/>
              <a:gdLst/>
              <a:ahLst/>
              <a:cxnLst/>
              <a:rect l="l" t="t" r="r" b="b"/>
              <a:pathLst>
                <a:path w="711" h="847" extrusionOk="0">
                  <a:moveTo>
                    <a:pt x="0" y="1"/>
                  </a:moveTo>
                  <a:lnTo>
                    <a:pt x="0" y="846"/>
                  </a:lnTo>
                  <a:lnTo>
                    <a:pt x="423" y="846"/>
                  </a:lnTo>
                  <a:lnTo>
                    <a:pt x="710" y="424"/>
                  </a:lnTo>
                  <a:lnTo>
                    <a:pt x="423"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1"/>
            <p:cNvSpPr/>
            <p:nvPr/>
          </p:nvSpPr>
          <p:spPr>
            <a:xfrm>
              <a:off x="2099479" y="4223301"/>
              <a:ext cx="9777" cy="19532"/>
            </a:xfrm>
            <a:custGeom>
              <a:avLst/>
              <a:gdLst/>
              <a:ahLst/>
              <a:cxnLst/>
              <a:rect l="l" t="t" r="r" b="b"/>
              <a:pathLst>
                <a:path w="424" h="847" extrusionOk="0">
                  <a:moveTo>
                    <a:pt x="1" y="1"/>
                  </a:moveTo>
                  <a:lnTo>
                    <a:pt x="1" y="846"/>
                  </a:lnTo>
                  <a:lnTo>
                    <a:pt x="424" y="846"/>
                  </a:lnTo>
                  <a:lnTo>
                    <a:pt x="424" y="1"/>
                  </a:lnTo>
                  <a:close/>
                </a:path>
              </a:pathLst>
            </a:custGeom>
            <a:solidFill>
              <a:srgbClr val="6D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695014" y="1184675"/>
            <a:ext cx="2530752" cy="24312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bg1"/>
                </a:solidFill>
              </a:rPr>
              <a:t>Single end-to-end CNN</a:t>
            </a:r>
          </a:p>
          <a:p>
            <a:pPr marL="0" lvl="0" indent="0" algn="l" rtl="0">
              <a:spcBef>
                <a:spcPts val="0"/>
              </a:spcBef>
              <a:spcAft>
                <a:spcPts val="0"/>
              </a:spcAft>
              <a:buNone/>
            </a:pPr>
            <a:endParaRPr lang="en-US" sz="1400" dirty="0">
              <a:solidFill>
                <a:schemeClr val="bg1"/>
              </a:solidFill>
            </a:endParaRPr>
          </a:p>
          <a:p>
            <a:pPr marL="0" lvl="0" indent="0" algn="l" rtl="0">
              <a:spcBef>
                <a:spcPts val="0"/>
              </a:spcBef>
              <a:spcAft>
                <a:spcPts val="0"/>
              </a:spcAft>
              <a:buNone/>
            </a:pPr>
            <a:r>
              <a:rPr lang="en-US" sz="1400" dirty="0">
                <a:solidFill>
                  <a:schemeClr val="bg1"/>
                </a:solidFill>
              </a:rPr>
              <a:t>Object Detection as single regression problem</a:t>
            </a:r>
          </a:p>
          <a:p>
            <a:pPr marL="0" lvl="0" indent="0" algn="l" rtl="0">
              <a:spcBef>
                <a:spcPts val="0"/>
              </a:spcBef>
              <a:spcAft>
                <a:spcPts val="0"/>
              </a:spcAft>
              <a:buNone/>
            </a:pPr>
            <a:endParaRPr lang="en-US" sz="1400" dirty="0">
              <a:solidFill>
                <a:schemeClr val="bg1"/>
              </a:solidFill>
            </a:endParaRPr>
          </a:p>
          <a:p>
            <a:pPr marL="0" lvl="0" indent="0" algn="l" rtl="0">
              <a:spcBef>
                <a:spcPts val="0"/>
              </a:spcBef>
              <a:spcAft>
                <a:spcPts val="0"/>
              </a:spcAft>
              <a:buNone/>
            </a:pPr>
            <a:r>
              <a:rPr lang="en-US" sz="1400" dirty="0">
                <a:solidFill>
                  <a:schemeClr val="bg1"/>
                </a:solidFill>
              </a:rPr>
              <a:t>Divides image into S x S grid cells and predicts for each cell:</a:t>
            </a:r>
          </a:p>
          <a:p>
            <a:pPr marL="0" lvl="0" indent="0" algn="l" rtl="0">
              <a:spcBef>
                <a:spcPts val="0"/>
              </a:spcBef>
              <a:spcAft>
                <a:spcPts val="0"/>
              </a:spcAft>
              <a:buNone/>
            </a:pPr>
            <a:endParaRPr lang="en-US" sz="1400" dirty="0">
              <a:solidFill>
                <a:schemeClr val="bg1"/>
              </a:solidFill>
            </a:endParaRPr>
          </a:p>
          <a:p>
            <a:pPr marL="457200" lvl="0" indent="-298450" algn="l" rtl="0">
              <a:spcBef>
                <a:spcPts val="0"/>
              </a:spcBef>
              <a:spcAft>
                <a:spcPts val="0"/>
              </a:spcAft>
              <a:buClr>
                <a:schemeClr val="lt2"/>
              </a:buClr>
              <a:buSzPts val="1100"/>
              <a:buChar char="●"/>
            </a:pPr>
            <a:r>
              <a:rPr lang="en-US" sz="1400" dirty="0">
                <a:solidFill>
                  <a:schemeClr val="bg1"/>
                </a:solidFill>
              </a:rPr>
              <a:t>B(=2) bounding boxes with 4 coordinates and confidence score </a:t>
            </a:r>
          </a:p>
          <a:p>
            <a:pPr marL="457200" lvl="0" indent="-298450" algn="l" rtl="0">
              <a:spcBef>
                <a:spcPts val="0"/>
              </a:spcBef>
              <a:spcAft>
                <a:spcPts val="0"/>
              </a:spcAft>
              <a:buClr>
                <a:schemeClr val="lt2"/>
              </a:buClr>
              <a:buSzPts val="1100"/>
              <a:buChar char="●"/>
            </a:pPr>
            <a:r>
              <a:rPr lang="en-US" sz="1400" dirty="0">
                <a:solidFill>
                  <a:schemeClr val="bg1"/>
                </a:solidFill>
              </a:rPr>
              <a:t>C class probabilities </a:t>
            </a:r>
          </a:p>
          <a:p>
            <a:pPr marL="0" lvl="0" indent="0" algn="l" rtl="0">
              <a:spcBef>
                <a:spcPts val="0"/>
              </a:spcBef>
              <a:spcAft>
                <a:spcPts val="0"/>
              </a:spcAft>
              <a:buNone/>
            </a:pPr>
            <a:endParaRPr lang="en-US" sz="1400" dirty="0">
              <a:solidFill>
                <a:schemeClr val="bg1"/>
              </a:solidFill>
            </a:endParaRPr>
          </a:p>
          <a:p>
            <a:pPr marL="0" lvl="0" indent="0" algn="l" rtl="0">
              <a:spcBef>
                <a:spcPts val="0"/>
              </a:spcBef>
              <a:spcAft>
                <a:spcPts val="0"/>
              </a:spcAft>
              <a:buNone/>
            </a:pPr>
            <a:r>
              <a:rPr lang="en-US" sz="1400" dirty="0">
                <a:solidFill>
                  <a:schemeClr val="bg1"/>
                </a:solidFill>
              </a:rPr>
              <a:t>Map object to grid cell containing center of object</a:t>
            </a:r>
          </a:p>
          <a:p>
            <a:pPr marL="0" lvl="0" indent="0" algn="l" rtl="0">
              <a:spcBef>
                <a:spcPts val="0"/>
              </a:spcBef>
              <a:spcAft>
                <a:spcPts val="0"/>
              </a:spcAft>
              <a:buNone/>
            </a:pPr>
            <a:endParaRPr lang="en-US" sz="1400" dirty="0">
              <a:solidFill>
                <a:schemeClr val="bg1"/>
              </a:solidFill>
            </a:endParaRP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YOLO (You Only Look Once)</a:t>
            </a:r>
            <a:endParaRPr dirty="0">
              <a:solidFill>
                <a:schemeClr val="bg1"/>
              </a:solidFill>
            </a:endParaRP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480;gc55d14ac28_0_4">
            <a:extLst>
              <a:ext uri="{FF2B5EF4-FFF2-40B4-BE49-F238E27FC236}">
                <a16:creationId xmlns:a16="http://schemas.microsoft.com/office/drawing/2014/main" id="{A32BC0D4-4A27-640A-2779-0CDE33A2B2EB}"/>
              </a:ext>
            </a:extLst>
          </p:cNvPr>
          <p:cNvPicPr preferRelativeResize="0"/>
          <p:nvPr/>
        </p:nvPicPr>
        <p:blipFill>
          <a:blip r:embed="rId3">
            <a:alphaModFix/>
          </a:blip>
          <a:stretch>
            <a:fillRect/>
          </a:stretch>
        </p:blipFill>
        <p:spPr>
          <a:xfrm>
            <a:off x="3694704" y="1048081"/>
            <a:ext cx="5166250" cy="2571138"/>
          </a:xfrm>
          <a:prstGeom prst="rect">
            <a:avLst/>
          </a:prstGeom>
          <a:noFill/>
          <a:ln>
            <a:noFill/>
          </a:ln>
        </p:spPr>
      </p:pic>
      <p:pic>
        <p:nvPicPr>
          <p:cNvPr id="7" name="Google Shape;481;gc55d14ac28_0_4">
            <a:extLst>
              <a:ext uri="{FF2B5EF4-FFF2-40B4-BE49-F238E27FC236}">
                <a16:creationId xmlns:a16="http://schemas.microsoft.com/office/drawing/2014/main" id="{3D4CEDDD-349A-AA25-C5BD-45CC3C5DECEA}"/>
              </a:ext>
            </a:extLst>
          </p:cNvPr>
          <p:cNvPicPr preferRelativeResize="0"/>
          <p:nvPr/>
        </p:nvPicPr>
        <p:blipFill>
          <a:blip r:embed="rId4">
            <a:alphaModFix/>
          </a:blip>
          <a:stretch>
            <a:fillRect/>
          </a:stretch>
        </p:blipFill>
        <p:spPr>
          <a:xfrm>
            <a:off x="3362254" y="1353616"/>
            <a:ext cx="5498701" cy="1549072"/>
          </a:xfrm>
          <a:prstGeom prst="rect">
            <a:avLst/>
          </a:prstGeom>
          <a:noFill/>
          <a:ln>
            <a:noFill/>
          </a:ln>
        </p:spPr>
      </p:pic>
      <p:pic>
        <p:nvPicPr>
          <p:cNvPr id="2" name="Google Shape;502;gc55d14ac28_0_22">
            <a:extLst>
              <a:ext uri="{FF2B5EF4-FFF2-40B4-BE49-F238E27FC236}">
                <a16:creationId xmlns:a16="http://schemas.microsoft.com/office/drawing/2014/main" id="{0BB1EBFC-A944-A610-B137-A50FECF6E80D}"/>
              </a:ext>
            </a:extLst>
          </p:cNvPr>
          <p:cNvPicPr preferRelativeResize="0"/>
          <p:nvPr/>
        </p:nvPicPr>
        <p:blipFill>
          <a:blip r:embed="rId5">
            <a:alphaModFix/>
          </a:blip>
          <a:stretch>
            <a:fillRect/>
          </a:stretch>
        </p:blipFill>
        <p:spPr>
          <a:xfrm>
            <a:off x="3694704" y="3615910"/>
            <a:ext cx="5166250" cy="1333827"/>
          </a:xfrm>
          <a:prstGeom prst="rect">
            <a:avLst/>
          </a:prstGeom>
          <a:noFill/>
          <a:ln>
            <a:noFill/>
          </a:ln>
        </p:spPr>
      </p:pic>
    </p:spTree>
    <p:extLst>
      <p:ext uri="{BB962C8B-B14F-4D97-AF65-F5344CB8AC3E}">
        <p14:creationId xmlns:p14="http://schemas.microsoft.com/office/powerpoint/2010/main" val="358300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pic>
        <p:nvPicPr>
          <p:cNvPr id="9" name="Picture 8">
            <a:extLst>
              <a:ext uri="{FF2B5EF4-FFF2-40B4-BE49-F238E27FC236}">
                <a16:creationId xmlns:a16="http://schemas.microsoft.com/office/drawing/2014/main" id="{982BEF29-F94B-43AD-4E3B-2B2F2E5D2FE5}"/>
              </a:ext>
            </a:extLst>
          </p:cNvPr>
          <p:cNvPicPr>
            <a:picLocks noChangeAspect="1"/>
          </p:cNvPicPr>
          <p:nvPr/>
        </p:nvPicPr>
        <p:blipFill>
          <a:blip r:embed="rId3"/>
          <a:stretch>
            <a:fillRect/>
          </a:stretch>
        </p:blipFill>
        <p:spPr>
          <a:xfrm>
            <a:off x="56995" y="45890"/>
            <a:ext cx="4983355" cy="5031632"/>
          </a:xfrm>
          <a:prstGeom prst="rect">
            <a:avLst/>
          </a:prstGeom>
        </p:spPr>
      </p:pic>
      <p:pic>
        <p:nvPicPr>
          <p:cNvPr id="11" name="Picture 10">
            <a:extLst>
              <a:ext uri="{FF2B5EF4-FFF2-40B4-BE49-F238E27FC236}">
                <a16:creationId xmlns:a16="http://schemas.microsoft.com/office/drawing/2014/main" id="{04A113AC-E629-C582-EB0A-49DC129FFAE4}"/>
              </a:ext>
            </a:extLst>
          </p:cNvPr>
          <p:cNvPicPr>
            <a:picLocks noChangeAspect="1"/>
          </p:cNvPicPr>
          <p:nvPr/>
        </p:nvPicPr>
        <p:blipFill rotWithShape="1">
          <a:blip r:embed="rId4"/>
          <a:srcRect t="11563" b="8365"/>
          <a:stretch/>
        </p:blipFill>
        <p:spPr>
          <a:xfrm>
            <a:off x="5107257" y="45890"/>
            <a:ext cx="3979747" cy="2632790"/>
          </a:xfrm>
          <a:prstGeom prst="rect">
            <a:avLst/>
          </a:prstGeom>
        </p:spPr>
      </p:pic>
      <p:pic>
        <p:nvPicPr>
          <p:cNvPr id="12" name="Picture 11">
            <a:extLst>
              <a:ext uri="{FF2B5EF4-FFF2-40B4-BE49-F238E27FC236}">
                <a16:creationId xmlns:a16="http://schemas.microsoft.com/office/drawing/2014/main" id="{C0A72C31-0827-3CBB-49B0-8F03A6E3160B}"/>
              </a:ext>
            </a:extLst>
          </p:cNvPr>
          <p:cNvPicPr>
            <a:picLocks noChangeAspect="1"/>
          </p:cNvPicPr>
          <p:nvPr/>
        </p:nvPicPr>
        <p:blipFill rotWithShape="1">
          <a:blip r:embed="rId5"/>
          <a:srcRect l="14449" t="21476" r="14911" b="9581"/>
          <a:stretch/>
        </p:blipFill>
        <p:spPr>
          <a:xfrm>
            <a:off x="5107257" y="2678680"/>
            <a:ext cx="4036743" cy="2331935"/>
          </a:xfrm>
          <a:prstGeom prst="rect">
            <a:avLst/>
          </a:prstGeom>
        </p:spPr>
      </p:pic>
    </p:spTree>
    <p:extLst>
      <p:ext uri="{BB962C8B-B14F-4D97-AF65-F5344CB8AC3E}">
        <p14:creationId xmlns:p14="http://schemas.microsoft.com/office/powerpoint/2010/main" val="13066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19" name="Google Shape;4419;p28"/>
          <p:cNvSpPr txBox="1">
            <a:spLocks noGrp="1"/>
          </p:cNvSpPr>
          <p:nvPr>
            <p:ph type="body" idx="1"/>
          </p:nvPr>
        </p:nvSpPr>
        <p:spPr>
          <a:xfrm>
            <a:off x="984945" y="1281319"/>
            <a:ext cx="8047542" cy="2822330"/>
          </a:xfrm>
          <a:prstGeom prst="rect">
            <a:avLst/>
          </a:prstGeom>
        </p:spPr>
        <p:txBody>
          <a:bodyPr spcFirstLastPara="1" wrap="square" lIns="91425" tIns="91425" rIns="91425" bIns="91425" anchor="t" anchorCtr="0">
            <a:noAutofit/>
          </a:bodyPr>
          <a:lstStyle/>
          <a:p>
            <a:pPr marL="285750" indent="-285750"/>
            <a:r>
              <a:rPr lang="en-US" sz="1400" b="1" dirty="0">
                <a:solidFill>
                  <a:schemeClr val="bg1"/>
                </a:solidFill>
              </a:rPr>
              <a:t>GITHUB REPOSITORY LINK</a:t>
            </a:r>
          </a:p>
          <a:p>
            <a:pPr marL="0" indent="0">
              <a:buNone/>
            </a:pPr>
            <a:r>
              <a:rPr lang="en-US" sz="1400" b="1" dirty="0">
                <a:solidFill>
                  <a:schemeClr val="bg1"/>
                </a:solidFill>
                <a:hlinkClick r:id="rId3"/>
              </a:rPr>
              <a:t>https://github.com/hansupadhyay007/intel-oneAPI</a:t>
            </a:r>
            <a:r>
              <a:rPr lang="en-US" sz="1400" b="1" dirty="0">
                <a:solidFill>
                  <a:schemeClr val="bg1"/>
                </a:solidFill>
              </a:rPr>
              <a:t> </a:t>
            </a:r>
          </a:p>
          <a:p>
            <a:pPr marL="0" indent="0">
              <a:buNone/>
            </a:pPr>
            <a:endParaRPr lang="en-US" sz="1400" b="1" dirty="0">
              <a:solidFill>
                <a:schemeClr val="bg1"/>
              </a:solidFill>
            </a:endParaRPr>
          </a:p>
          <a:p>
            <a:pPr marL="285750" indent="-285750"/>
            <a:r>
              <a:rPr lang="en-US" sz="1400" b="1" dirty="0">
                <a:solidFill>
                  <a:schemeClr val="bg1"/>
                </a:solidFill>
              </a:rPr>
              <a:t>LIVE VIDEO/DEMO OF THE PROJECT LINK ON YOUTUBE</a:t>
            </a:r>
          </a:p>
          <a:p>
            <a:pPr marL="0" indent="0">
              <a:buNone/>
            </a:pPr>
            <a:r>
              <a:rPr lang="en-US" sz="1400" b="1">
                <a:solidFill>
                  <a:schemeClr val="bg1"/>
                </a:solidFill>
                <a:hlinkClick r:id="rId4"/>
              </a:rPr>
              <a:t>https://youtu.be/EqWxqZqPX1M</a:t>
            </a:r>
            <a:endParaRPr lang="en-US" sz="1400" b="1">
              <a:solidFill>
                <a:schemeClr val="bg1"/>
              </a:solidFill>
            </a:endParaRPr>
          </a:p>
          <a:p>
            <a:pPr marL="0" indent="0">
              <a:buNone/>
            </a:pPr>
            <a:endParaRPr lang="en-US" sz="1400" b="1" dirty="0">
              <a:solidFill>
                <a:schemeClr val="bg1"/>
              </a:solidFill>
            </a:endParaRPr>
          </a:p>
          <a:p>
            <a:pPr marL="285750" indent="-285750"/>
            <a:r>
              <a:rPr lang="en-US" sz="1400" b="1" dirty="0">
                <a:solidFill>
                  <a:schemeClr val="bg1"/>
                </a:solidFill>
              </a:rPr>
              <a:t>GOOGLE COLAB LINK FOR COMPARISON REFERENCE WITH INTEL DEVCLOUD</a:t>
            </a:r>
          </a:p>
          <a:p>
            <a:pPr marL="0" indent="0">
              <a:buNone/>
            </a:pPr>
            <a:r>
              <a:rPr lang="en-US" sz="1400" b="1" dirty="0">
                <a:solidFill>
                  <a:schemeClr val="bg1"/>
                </a:solidFill>
                <a:hlinkClick r:id="rId5"/>
              </a:rPr>
              <a:t>https://colab.research.google.com/drive/1ochHn0XRWrw3bUf5FteJgevc0iR8CTVP?usp=sharing</a:t>
            </a:r>
            <a:endParaRPr lang="en-US" sz="1400" b="1" dirty="0">
              <a:solidFill>
                <a:schemeClr val="bg1"/>
              </a:solidFill>
            </a:endParaRPr>
          </a:p>
          <a:p>
            <a:pPr marL="285750" indent="-285750"/>
            <a:endParaRPr lang="en-US" sz="1400" b="1" dirty="0">
              <a:solidFill>
                <a:schemeClr val="bg1"/>
              </a:solidFill>
            </a:endParaRPr>
          </a:p>
          <a:p>
            <a:pPr marL="285750" indent="-285750"/>
            <a:r>
              <a:rPr lang="en-US" sz="1400" b="1" dirty="0">
                <a:solidFill>
                  <a:schemeClr val="bg1"/>
                </a:solidFill>
              </a:rPr>
              <a:t>WRITE-UP LINK ON MEDIUM</a:t>
            </a:r>
          </a:p>
          <a:p>
            <a:pPr marL="0" indent="0">
              <a:buNone/>
            </a:pPr>
            <a:r>
              <a:rPr lang="en-US" sz="1400" b="1" dirty="0">
                <a:solidFill>
                  <a:schemeClr val="bg1"/>
                </a:solidFill>
              </a:rPr>
              <a:t>Given in the README File of the </a:t>
            </a:r>
            <a:r>
              <a:rPr lang="en-US" sz="1400" b="1" dirty="0" err="1">
                <a:solidFill>
                  <a:schemeClr val="bg1"/>
                </a:solidFill>
              </a:rPr>
              <a:t>Github</a:t>
            </a:r>
            <a:r>
              <a:rPr lang="en-US" sz="1400" b="1" dirty="0">
                <a:solidFill>
                  <a:schemeClr val="bg1"/>
                </a:solidFill>
              </a:rPr>
              <a:t> Repository</a:t>
            </a:r>
          </a:p>
          <a:p>
            <a:pPr marL="285750" indent="-285750"/>
            <a:endParaRPr lang="en-US" sz="1400" b="1" dirty="0">
              <a:solidFill>
                <a:schemeClr val="bg1"/>
              </a:solidFill>
            </a:endParaRPr>
          </a:p>
          <a:p>
            <a:pPr marL="0" indent="0">
              <a:buNone/>
            </a:pPr>
            <a:endParaRPr lang="en-US" sz="1400" b="1" dirty="0">
              <a:solidFill>
                <a:schemeClr val="bg1"/>
              </a:solidFill>
            </a:endParaRPr>
          </a:p>
          <a:p>
            <a:pPr marL="0" indent="0">
              <a:buNone/>
            </a:pPr>
            <a:r>
              <a:rPr lang="en-US" sz="1400" b="1" dirty="0">
                <a:solidFill>
                  <a:schemeClr val="bg1"/>
                </a:solidFill>
              </a:rPr>
              <a:t>     </a:t>
            </a:r>
          </a:p>
        </p:txBody>
      </p:sp>
      <p:sp>
        <p:nvSpPr>
          <p:cNvPr id="4420" name="Google Shape;4420;p28"/>
          <p:cNvSpPr txBox="1">
            <a:spLocks noGrp="1"/>
          </p:cNvSpPr>
          <p:nvPr>
            <p:ph type="title"/>
          </p:nvPr>
        </p:nvSpPr>
        <p:spPr>
          <a:xfrm>
            <a:off x="695014" y="1937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bg1"/>
                </a:solidFill>
              </a:rPr>
              <a:t>IMPORTANT LINKS FOR REFERENCE</a:t>
            </a:r>
            <a:endParaRPr dirty="0">
              <a:solidFill>
                <a:schemeClr val="bg1"/>
              </a:solidFill>
            </a:endParaRPr>
          </a:p>
        </p:txBody>
      </p:sp>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61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6E4C810-A097-CF49-D6AA-0DEBAD4CC7FA}"/>
              </a:ext>
            </a:extLst>
          </p:cNvPr>
          <p:cNvPicPr>
            <a:picLocks noChangeAspect="1"/>
          </p:cNvPicPr>
          <p:nvPr/>
        </p:nvPicPr>
        <p:blipFill rotWithShape="1">
          <a:blip r:embed="rId3"/>
          <a:srcRect l="9069" t="29343" r="36512" b="20193"/>
          <a:stretch/>
        </p:blipFill>
        <p:spPr>
          <a:xfrm>
            <a:off x="148856" y="116958"/>
            <a:ext cx="8856921" cy="4827181"/>
          </a:xfrm>
          <a:prstGeom prst="rect">
            <a:avLst/>
          </a:prstGeom>
        </p:spPr>
      </p:pic>
    </p:spTree>
    <p:extLst>
      <p:ext uri="{BB962C8B-B14F-4D97-AF65-F5344CB8AC3E}">
        <p14:creationId xmlns:p14="http://schemas.microsoft.com/office/powerpoint/2010/main" val="3116198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8"/>
        <p:cNvGrpSpPr/>
        <p:nvPr/>
      </p:nvGrpSpPr>
      <p:grpSpPr>
        <a:xfrm>
          <a:off x="0" y="0"/>
          <a:ext cx="0" cy="0"/>
          <a:chOff x="0" y="0"/>
          <a:chExt cx="0" cy="0"/>
        </a:xfrm>
      </p:grpSpPr>
      <p:sp>
        <p:nvSpPr>
          <p:cNvPr id="4471" name="Google Shape;4471;p28"/>
          <p:cNvSpPr/>
          <p:nvPr/>
        </p:nvSpPr>
        <p:spPr>
          <a:xfrm>
            <a:off x="5663587" y="1642677"/>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8"/>
          <p:cNvSpPr/>
          <p:nvPr/>
        </p:nvSpPr>
        <p:spPr>
          <a:xfrm flipH="1">
            <a:off x="7383887" y="2128152"/>
            <a:ext cx="1040123" cy="356324"/>
          </a:xfrm>
          <a:custGeom>
            <a:avLst/>
            <a:gdLst/>
            <a:ahLst/>
            <a:cxnLst/>
            <a:rect l="l" t="t" r="r" b="b"/>
            <a:pathLst>
              <a:path w="5295" h="1814" extrusionOk="0">
                <a:moveTo>
                  <a:pt x="2589" y="0"/>
                </a:moveTo>
                <a:cubicBezTo>
                  <a:pt x="2425" y="0"/>
                  <a:pt x="2248" y="55"/>
                  <a:pt x="2076" y="180"/>
                </a:cubicBezTo>
                <a:cubicBezTo>
                  <a:pt x="1840" y="466"/>
                  <a:pt x="1821" y="761"/>
                  <a:pt x="1919" y="998"/>
                </a:cubicBezTo>
                <a:cubicBezTo>
                  <a:pt x="1663" y="998"/>
                  <a:pt x="1447" y="1125"/>
                  <a:pt x="1319" y="1322"/>
                </a:cubicBezTo>
                <a:cubicBezTo>
                  <a:pt x="1191" y="1135"/>
                  <a:pt x="974" y="1007"/>
                  <a:pt x="718" y="1007"/>
                </a:cubicBezTo>
                <a:cubicBezTo>
                  <a:pt x="325" y="1007"/>
                  <a:pt x="0" y="1332"/>
                  <a:pt x="0" y="1726"/>
                </a:cubicBezTo>
                <a:lnTo>
                  <a:pt x="0" y="1814"/>
                </a:lnTo>
                <a:lnTo>
                  <a:pt x="5295" y="1814"/>
                </a:lnTo>
                <a:lnTo>
                  <a:pt x="5295" y="1716"/>
                </a:lnTo>
                <a:cubicBezTo>
                  <a:pt x="5295" y="1312"/>
                  <a:pt x="4970" y="987"/>
                  <a:pt x="4576" y="987"/>
                </a:cubicBezTo>
                <a:cubicBezTo>
                  <a:pt x="4370" y="987"/>
                  <a:pt x="4193" y="1076"/>
                  <a:pt x="4064" y="1204"/>
                </a:cubicBezTo>
                <a:cubicBezTo>
                  <a:pt x="3907" y="948"/>
                  <a:pt x="3631" y="761"/>
                  <a:pt x="3316" y="731"/>
                </a:cubicBezTo>
                <a:lnTo>
                  <a:pt x="3316" y="722"/>
                </a:lnTo>
                <a:cubicBezTo>
                  <a:pt x="3316" y="324"/>
                  <a:pt x="2990" y="0"/>
                  <a:pt x="2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1E35CD5-1373-7726-4BD1-9ACD284003AF}"/>
              </a:ext>
            </a:extLst>
          </p:cNvPr>
          <p:cNvPicPr>
            <a:picLocks noChangeAspect="1"/>
          </p:cNvPicPr>
          <p:nvPr/>
        </p:nvPicPr>
        <p:blipFill rotWithShape="1">
          <a:blip r:embed="rId3"/>
          <a:srcRect l="5723" t="4755" r="6154"/>
          <a:stretch/>
        </p:blipFill>
        <p:spPr>
          <a:xfrm>
            <a:off x="340242" y="35000"/>
            <a:ext cx="8495414" cy="5026098"/>
          </a:xfrm>
          <a:prstGeom prst="rect">
            <a:avLst/>
          </a:prstGeom>
        </p:spPr>
      </p:pic>
      <p:sp>
        <p:nvSpPr>
          <p:cNvPr id="4" name="Rectangle 3">
            <a:extLst>
              <a:ext uri="{FF2B5EF4-FFF2-40B4-BE49-F238E27FC236}">
                <a16:creationId xmlns:a16="http://schemas.microsoft.com/office/drawing/2014/main" id="{9BF5E662-7F23-1161-BD71-AAF5C3A03C2E}"/>
              </a:ext>
            </a:extLst>
          </p:cNvPr>
          <p:cNvSpPr/>
          <p:nvPr/>
        </p:nvSpPr>
        <p:spPr>
          <a:xfrm>
            <a:off x="637953" y="2484476"/>
            <a:ext cx="2317898" cy="5670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rPr>
              <a:t>Performing </a:t>
            </a:r>
            <a:r>
              <a:rPr lang="en-IN" dirty="0" err="1">
                <a:solidFill>
                  <a:schemeClr val="accent6"/>
                </a:solidFill>
              </a:rPr>
              <a:t>PyTorch</a:t>
            </a:r>
            <a:r>
              <a:rPr lang="en-IN" dirty="0">
                <a:solidFill>
                  <a:schemeClr val="accent6"/>
                </a:solidFill>
              </a:rPr>
              <a:t> Optimization</a:t>
            </a:r>
          </a:p>
        </p:txBody>
      </p:sp>
      <p:sp>
        <p:nvSpPr>
          <p:cNvPr id="9" name="Rectangle 8">
            <a:extLst>
              <a:ext uri="{FF2B5EF4-FFF2-40B4-BE49-F238E27FC236}">
                <a16:creationId xmlns:a16="http://schemas.microsoft.com/office/drawing/2014/main" id="{1A529D4B-664B-AE69-2AFA-7F0D3EF372BA}"/>
              </a:ext>
            </a:extLst>
          </p:cNvPr>
          <p:cNvSpPr/>
          <p:nvPr/>
        </p:nvSpPr>
        <p:spPr>
          <a:xfrm>
            <a:off x="3423684" y="1031358"/>
            <a:ext cx="2328530" cy="611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rPr>
              <a:t>Intel </a:t>
            </a:r>
            <a:r>
              <a:rPr lang="en-IN" dirty="0" err="1">
                <a:solidFill>
                  <a:schemeClr val="accent6"/>
                </a:solidFill>
              </a:rPr>
              <a:t>oneAPI</a:t>
            </a:r>
            <a:r>
              <a:rPr lang="en-IN" dirty="0">
                <a:solidFill>
                  <a:schemeClr val="accent6"/>
                </a:solidFill>
              </a:rPr>
              <a:t> AI Toolkit and Libraries</a:t>
            </a:r>
          </a:p>
        </p:txBody>
      </p:sp>
    </p:spTree>
    <p:extLst>
      <p:ext uri="{BB962C8B-B14F-4D97-AF65-F5344CB8AC3E}">
        <p14:creationId xmlns:p14="http://schemas.microsoft.com/office/powerpoint/2010/main" val="4135728589"/>
      </p:ext>
    </p:extLst>
  </p:cSld>
  <p:clrMapOvr>
    <a:masterClrMapping/>
  </p:clrMapOvr>
</p:sld>
</file>

<file path=ppt/theme/theme1.xml><?xml version="1.0" encoding="utf-8"?>
<a:theme xmlns:a="http://schemas.openxmlformats.org/drawingml/2006/main" name="Dia Do Motorista by Slidesgo">
  <a:themeElements>
    <a:clrScheme name="Simple Light">
      <a:dk1>
        <a:srgbClr val="00278A"/>
      </a:dk1>
      <a:lt1>
        <a:srgbClr val="FFFFFF"/>
      </a:lt1>
      <a:dk2>
        <a:srgbClr val="FFC54A"/>
      </a:dk2>
      <a:lt2>
        <a:srgbClr val="F7AD2B"/>
      </a:lt2>
      <a:accent1>
        <a:srgbClr val="7F81CD"/>
      </a:accent1>
      <a:accent2>
        <a:srgbClr val="6D76BF"/>
      </a:accent2>
      <a:accent3>
        <a:srgbClr val="55AFBE"/>
      </a:accent3>
      <a:accent4>
        <a:srgbClr val="0094A4"/>
      </a:accent4>
      <a:accent5>
        <a:srgbClr val="005E9B"/>
      </a:accent5>
      <a:accent6>
        <a:srgbClr val="00559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908</Words>
  <Application>Microsoft Office PowerPoint</Application>
  <PresentationFormat>On-screen Show (16:9)</PresentationFormat>
  <Paragraphs>99</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 ESSENCE</vt:lpstr>
      <vt:lpstr>Anaheim</vt:lpstr>
      <vt:lpstr>-apple-system</vt:lpstr>
      <vt:lpstr>Comic Sans MS</vt:lpstr>
      <vt:lpstr>Arial</vt:lpstr>
      <vt:lpstr>Montserrat SemiBold</vt:lpstr>
      <vt:lpstr>intel-clear</vt:lpstr>
      <vt:lpstr>Rajdhani</vt:lpstr>
      <vt:lpstr>Anton</vt:lpstr>
      <vt:lpstr>intel-one</vt:lpstr>
      <vt:lpstr>Dia Do Motorista by Slidesgo</vt:lpstr>
      <vt:lpstr>Real-time Object Detection for Autonomous Vehicles Using Intel oneAPI Toolkit</vt:lpstr>
      <vt:lpstr>Contents</vt:lpstr>
      <vt:lpstr>PROBLEM STATEMENT</vt:lpstr>
      <vt:lpstr>Core Components of oneAPI Used</vt:lpstr>
      <vt:lpstr>YOLO (You Only Look Once)</vt:lpstr>
      <vt:lpstr>PowerPoint Presentation</vt:lpstr>
      <vt:lpstr>IMPORTANT LINKS FOR REFERENCE</vt:lpstr>
      <vt:lpstr>PowerPoint Presentation</vt:lpstr>
      <vt:lpstr>PowerPoint Presentation</vt:lpstr>
      <vt:lpstr>Benchmarking of Intel® AI Analytics Toolkits and its Libraries </vt:lpstr>
      <vt:lpstr>Benchmarking of Intel® AI Analytics Toolkits and its Libraries </vt:lpstr>
      <vt:lpstr>RESULT SUMMARY</vt:lpstr>
      <vt:lpstr>RESULT SUMMARY</vt:lpstr>
      <vt:lpstr>RESULT SUMMARY</vt:lpstr>
      <vt:lpstr>RESULT SUMMARY</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Object Detection for Autonomous Vehicles using Deep Learning and Computer Vision</dc:title>
  <dc:creator>Hans Upadhyay</dc:creator>
  <cp:lastModifiedBy>Hans Upadhyay</cp:lastModifiedBy>
  <cp:revision>9</cp:revision>
  <dcterms:modified xsi:type="dcterms:W3CDTF">2023-06-09T18:15:27Z</dcterms:modified>
</cp:coreProperties>
</file>